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</p:sldMasterIdLst>
  <p:notesMasterIdLst>
    <p:notesMasterId r:id="rId6"/>
  </p:notesMasterIdLst>
  <p:handoutMasterIdLst>
    <p:handoutMasterId r:id="rId7"/>
  </p:handoutMasterIdLst>
  <p:sldIdLst>
    <p:sldId id="329" r:id="rId5"/>
  </p:sldIdLst>
  <p:sldSz cx="12192000" cy="6858000"/>
  <p:notesSz cx="6858000" cy="9144000"/>
  <p:custDataLst>
    <p:tags r:id="rId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  <a:srgbClr val="FFFFFF"/>
    <a:srgbClr val="EFEFEF"/>
    <a:srgbClr val="F9F9F9"/>
    <a:srgbClr val="F2F2F2"/>
    <a:srgbClr val="FF6600"/>
    <a:srgbClr val="090909"/>
    <a:srgbClr val="FF9966"/>
    <a:srgbClr val="FFCC66"/>
    <a:srgbClr val="E5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57877" autoAdjust="0"/>
  </p:normalViewPr>
  <p:slideViewPr>
    <p:cSldViewPr snapToGrid="0">
      <p:cViewPr varScale="1">
        <p:scale>
          <a:sx n="65" d="100"/>
          <a:sy n="65" d="100"/>
        </p:scale>
        <p:origin x="23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tags" Target="../tags/tag9.xm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E659E9-5F18-8D82-C98E-06148BB233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8F69F0-CD4B-E5BE-1F0B-5E3F523B6B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59F591-994A-4B09-AA2F-219AFF5BE6F7}" type="datetimeFigureOut">
              <a:rPr lang="en-ZA" smtClean="0"/>
              <a:t>2025/05/13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CFE02C-3091-548D-C06F-6180F758FE5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673EE0-9E4C-83E9-AF7E-979CF43CFC3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506EF1-7C25-4A18-AA7F-A82678EF5FA2}" type="slidenum">
              <a:rPr lang="en-ZA" smtClean="0"/>
              <a:t>‹#›</a:t>
            </a:fld>
            <a:endParaRPr lang="en-ZA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1011154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gif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9334F2-6471-46BC-B252-17E5D54CEF97}" type="datetimeFigureOut">
              <a:rPr lang="en-ZA" smtClean="0"/>
              <a:t>2025/05/13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B3E83-3676-4916-9D72-2EB3EDE26CE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580813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1D3004-7442-BAB8-948F-C4E702C212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ECE83F-E404-E936-F80C-82918CCCDA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3DB7AF-1B06-F0D9-EE5C-272C9CD405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b="1"/>
              <a:t>Slide Title: What are your training needs?</a:t>
            </a:r>
          </a:p>
          <a:p>
            <a:endParaRPr lang="en-ZA" b="1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ZA" b="1" i="1" u="sng"/>
              <a:t>Read</a:t>
            </a:r>
            <a:r>
              <a:rPr lang="en-ZA" b="0" i="1" u="sng"/>
              <a:t> very slowly, pace of video is long ….</a:t>
            </a:r>
          </a:p>
          <a:p>
            <a:endParaRPr lang="en-US"/>
          </a:p>
          <a:p>
            <a:r>
              <a:rPr lang="en-ZA" i="1">
                <a:solidFill>
                  <a:srgbClr val="FF0000"/>
                </a:solidFill>
              </a:rPr>
              <a:t>Now this is where it gets exciting ... your training needs. This is our sweet spot!</a:t>
            </a:r>
            <a:endParaRPr lang="en-ZA"/>
          </a:p>
          <a:p>
            <a:endParaRPr lang="en-ZA" i="1">
              <a:solidFill>
                <a:srgbClr val="FF0000"/>
              </a:solidFill>
            </a:endParaRPr>
          </a:p>
          <a:p>
            <a:r>
              <a:rPr lang="en-ZA" i="1">
                <a:solidFill>
                  <a:srgbClr val="FF0000"/>
                </a:solidFill>
              </a:rPr>
              <a:t>We know that when it comes to learning, there’s no one-size-fits-all. </a:t>
            </a:r>
            <a:endParaRPr lang="en-ZA">
              <a:solidFill>
                <a:srgbClr val="000000"/>
              </a:solidFill>
            </a:endParaRPr>
          </a:p>
          <a:p>
            <a:r>
              <a:rPr lang="en-ZA" i="1">
                <a:solidFill>
                  <a:srgbClr val="FF0000"/>
                </a:solidFill>
              </a:rPr>
              <a:t>So, we start by understanding your audience, your goals, and what you already have in place. Based on that, we’ll recommend the most effective learning methods ... whether that’s eLearning, VR, 360° immersive content, or a mix.</a:t>
            </a:r>
            <a:endParaRPr lang="en-ZA"/>
          </a:p>
          <a:p>
            <a:r>
              <a:rPr lang="en-ZA" i="1">
                <a:solidFill>
                  <a:srgbClr val="FF0000"/>
                </a:solidFill>
              </a:rPr>
              <a:t>And don’t worry ... you don’t need to have it all figured out. That’s what we’re here for. You give us your content — whether it's a Word doc, PDF, PowerPoint, or even just notes ... and we’ll handle the rest.</a:t>
            </a:r>
            <a:endParaRPr lang="en-ZA"/>
          </a:p>
          <a:p>
            <a:br>
              <a:rPr lang="en-US"/>
            </a:br>
            <a:endParaRPr lang="en-US"/>
          </a:p>
          <a:p>
            <a:r>
              <a:rPr lang="en-ZA" b="1"/>
              <a:t>[Process overview – simplified visually] </a:t>
            </a:r>
          </a:p>
          <a:p>
            <a:r>
              <a:rPr lang="en-ZA" i="1">
                <a:solidFill>
                  <a:srgbClr val="FF0000"/>
                </a:solidFill>
              </a:rPr>
              <a:t>"Here’s how it works:"</a:t>
            </a:r>
            <a:endParaRPr lang="en-ZA"/>
          </a:p>
          <a:p>
            <a:pPr marL="171450" indent="-171450">
              <a:buFont typeface="Arial"/>
              <a:buChar char="•"/>
            </a:pPr>
            <a:r>
              <a:rPr lang="en-ZA" b="1">
                <a:solidFill>
                  <a:srgbClr val="FF0000"/>
                </a:solidFill>
              </a:rPr>
              <a:t>Step 1: Existing Material</a:t>
            </a:r>
            <a:br>
              <a:rPr lang="en-ZA" b="1">
                <a:cs typeface="+mn-lt"/>
              </a:rPr>
            </a:br>
            <a:r>
              <a:rPr lang="en-ZA" b="1">
                <a:solidFill>
                  <a:srgbClr val="FF0000"/>
                </a:solidFill>
              </a:rPr>
              <a:t> </a:t>
            </a:r>
            <a:r>
              <a:rPr lang="en-ZA" i="1">
                <a:solidFill>
                  <a:srgbClr val="FF0000"/>
                </a:solidFill>
              </a:rPr>
              <a:t>You send us what you’ve got — training manuals, SOPs, presentations — whatever’s current.</a:t>
            </a:r>
            <a:endParaRPr lang="en-ZA"/>
          </a:p>
          <a:p>
            <a:pPr marL="171450" indent="-171450">
              <a:buFont typeface="Arial"/>
              <a:buChar char="•"/>
            </a:pPr>
            <a:r>
              <a:rPr lang="en-ZA" b="1">
                <a:solidFill>
                  <a:srgbClr val="FF0000"/>
                </a:solidFill>
              </a:rPr>
              <a:t>Step 2: Concept Design</a:t>
            </a:r>
            <a:br>
              <a:rPr lang="en-ZA" b="1">
                <a:cs typeface="+mn-lt"/>
              </a:rPr>
            </a:br>
            <a:r>
              <a:rPr lang="en-ZA" b="1">
                <a:solidFill>
                  <a:srgbClr val="FF0000"/>
                </a:solidFill>
              </a:rPr>
              <a:t> </a:t>
            </a:r>
            <a:r>
              <a:rPr lang="en-ZA" i="1">
                <a:solidFill>
                  <a:srgbClr val="FF0000"/>
                </a:solidFill>
              </a:rPr>
              <a:t>Our creative and instructional teams develop a concept that fits your goals and your brand.</a:t>
            </a:r>
            <a:endParaRPr lang="en-ZA"/>
          </a:p>
          <a:p>
            <a:pPr marL="171450" indent="-171450">
              <a:buFont typeface="Arial"/>
              <a:buChar char="•"/>
            </a:pPr>
            <a:r>
              <a:rPr lang="en-ZA" b="1">
                <a:solidFill>
                  <a:srgbClr val="FF0000"/>
                </a:solidFill>
              </a:rPr>
              <a:t>Step 3: Concept Approval</a:t>
            </a:r>
            <a:br>
              <a:rPr lang="en-ZA" b="1">
                <a:cs typeface="+mn-lt"/>
              </a:rPr>
            </a:br>
            <a:r>
              <a:rPr lang="en-ZA" b="1">
                <a:solidFill>
                  <a:srgbClr val="FF0000"/>
                </a:solidFill>
              </a:rPr>
              <a:t> </a:t>
            </a:r>
            <a:r>
              <a:rPr lang="en-ZA" i="1">
                <a:solidFill>
                  <a:srgbClr val="FF0000"/>
                </a:solidFill>
              </a:rPr>
              <a:t>We bring the idea back to you with visuals, tone, and a proposed structure — so you're happy before we build.</a:t>
            </a:r>
            <a:endParaRPr lang="en-ZA"/>
          </a:p>
          <a:p>
            <a:pPr marL="171450" indent="-171450">
              <a:buFont typeface="Arial"/>
              <a:buChar char="•"/>
            </a:pPr>
            <a:r>
              <a:rPr lang="en-ZA" b="1">
                <a:solidFill>
                  <a:srgbClr val="FF0000"/>
                </a:solidFill>
              </a:rPr>
              <a:t>Step 4: Implementation</a:t>
            </a:r>
            <a:br>
              <a:rPr lang="en-ZA" b="1">
                <a:cs typeface="+mn-lt"/>
              </a:rPr>
            </a:br>
            <a:r>
              <a:rPr lang="en-ZA" b="1">
                <a:solidFill>
                  <a:srgbClr val="FF0000"/>
                </a:solidFill>
              </a:rPr>
              <a:t> </a:t>
            </a:r>
            <a:r>
              <a:rPr lang="en-ZA" i="1">
                <a:solidFill>
                  <a:srgbClr val="FF0000"/>
                </a:solidFill>
              </a:rPr>
              <a:t>With a clear project plan, we bring it to life — phase by phase, always keeping you in the loop.</a:t>
            </a:r>
            <a:endParaRPr lang="en-ZA"/>
          </a:p>
          <a:p>
            <a:br>
              <a:rPr lang="en-US"/>
            </a:br>
            <a:endParaRPr lang="en-US"/>
          </a:p>
          <a:p>
            <a:r>
              <a:rPr lang="en-ZA" i="1">
                <a:solidFill>
                  <a:srgbClr val="FF0000"/>
                </a:solidFill>
              </a:rPr>
              <a:t>In short — we take your content and turn it into a learning experience that works. Simple, creative, and aligned with your business outcomes.</a:t>
            </a:r>
            <a:endParaRPr lang="en-ZA"/>
          </a:p>
          <a:p>
            <a:endParaRPr lang="en-ZA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BD1C04-AB79-9590-39DA-EF227BADB2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B3E83-3676-4916-9D72-2EB3EDE26CED}" type="slidenum">
              <a:rPr lang="en-ZA" smtClean="0"/>
              <a:t>1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84569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49DF4-03D2-5BEC-3152-3A3A36EF29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88DC40-6D1E-8CC9-5B26-BF34086E7D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1F56D-8909-0CFF-73D1-7DA9A2524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3000A-6AD9-0AAC-F6B5-D37AAEA44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DAEAF9-BD62-65DF-571B-C61CD663D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872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ull Gradient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555021-37EA-D594-44A0-99FD5F207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49A5A1-E801-29E9-254B-02D9E9CD0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347A22-76EA-8970-D6AB-FBA15D718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91020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580E4-5BA0-945A-7467-4A0D1DE05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B045B-D431-EEE3-592D-E18250C60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7811E2-C58E-AB29-8B11-AC6EF99723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F70701-50A8-948D-BAE0-22E415FC4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0958BC-115A-1BDE-ECCA-CDCE58F27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4FD6EB-6277-D71D-716A-2A59163AC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2113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D9F10-167F-AED9-5337-44DF1DBD5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F608C0-E77B-F00F-4908-C5CFCBA78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CA537-516D-3D51-6041-27265506C3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05E83E-40A3-4F30-FD43-A5AA6002B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17D289-EDFB-B2CC-E7F7-0A4E9681C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D3DBB3-ED87-BDFC-2B3E-732058F38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6326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E06E2-FCB2-1829-78E0-F300F4A02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B7A9B5-FB8E-346E-1A0B-7ACD88A912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123919-10A2-86F0-7AA6-B1A3C28DF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0F41F-ECE3-B9F5-199B-9FC2C4C6D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8E15E-D460-564B-589E-73E81EE68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1843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CF6574-31B0-DF86-964A-6D330F0818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78F5C2-B1A4-C85F-F03D-1A220AD43A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B90B0-F8CA-7CF6-ED51-7FEB3ED65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B34CE-AD7B-0CDB-8A83-1C01C4ADC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1650DE-9D1B-62EF-F589-5BD48F865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0672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046B2-7DF0-01D9-BD08-50A3C818B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B60C0-CD1E-2B5B-4081-9F2CD6A79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095EBE-062F-3D78-E176-4A366204D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CF5D16-4AE2-84BB-871D-133E0AD87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D8190B-01DA-4611-1681-664525E0D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74811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D6588-8DA8-3327-14CD-CDC4B9763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13E6B-CD1C-B9AB-76E1-0564DDDD9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145956-FBDB-01E5-C65F-7AE87645D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9B991C-80BB-7060-D6A8-B15653E0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D1C07B-C885-8F72-97D1-B1CEC680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5150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19BB4-AD36-050F-19AA-DC02DB722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9F448-FF8D-69FB-7230-A8B0B5A296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612617-3882-80D9-3C9F-D7A1322F4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7CC954-AA3C-0C88-6EE8-3766E1D58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6F3008-FC86-5048-4416-CE702F711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40C833-D120-B102-2F18-78498AEA1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48460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AACE3-B83B-94F2-F90A-50E8F640F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967496-FDC4-1F11-3E32-701A4C485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1A41CE-0B33-B6B3-4B0A-00AF1219D6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6BE3C7-7286-C84F-1099-25B6A2B7C8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1EC8F2-2A88-44C6-FDB5-02BAD419BA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BC5E01-03CB-47C4-3625-8859C6F05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2E6B9C-7BC0-5613-07FB-3661F3320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7D3E3B-4DCD-08AB-A6D4-18E77202D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4217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6A7CA-C15F-B76D-D1B2-2AC4C4053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459B6C-485E-2783-833C-4F6032927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B87296-C4E8-9CD1-CEE3-98E6591E3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F1F6D6-9524-0675-BED2-8A40589E9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6563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555021-37EA-D594-44A0-99FD5F207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49A5A1-E801-29E9-254B-02D9E9CD0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347A22-76EA-8970-D6AB-FBA15D718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98387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555021-37EA-D594-44A0-99FD5F207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49A5A1-E801-29E9-254B-02D9E9CD0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347A22-76EA-8970-D6AB-FBA15D718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49710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555021-37EA-D594-44A0-99FD5F207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49A5A1-E801-29E9-254B-02D9E9CD0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347A22-76EA-8970-D6AB-FBA15D718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69175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D69E88-025B-5FDA-34F8-272110DAE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D88725-AF36-1E90-ECDA-60EF8087F3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75C5A1-6197-C94D-00F5-D68FE9EBB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CF8481-B15C-451A-9B41-BB3ECD5086B6}" type="datetimeFigureOut">
              <a:rPr lang="en-GB" smtClean="0"/>
              <a:t>13/05/2025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F89EA-1533-B1E8-A9C5-4B787F61CF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7FED34-E8F7-EA0B-4C1A-8B2F93C578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105295-74A9-4FB3-85A2-2CEAA3F4BB6E}" type="slidenum">
              <a:rPr lang="en-GB" smtClean="0"/>
              <a:t>‹#›</a:t>
            </a:fld>
            <a:endParaRPr lang="en-GB"/>
          </a:p>
        </p:txBody>
      </p:sp>
    </p:spTree>
    <p:custDataLst>
      <p:tags r:id="rId16"/>
    </p:custDataLst>
    <p:extLst>
      <p:ext uri="{BB962C8B-B14F-4D97-AF65-F5344CB8AC3E}">
        <p14:creationId xmlns:p14="http://schemas.microsoft.com/office/powerpoint/2010/main" val="1490228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5" r:id="rId8"/>
    <p:sldLayoutId id="2147483744" r:id="rId9"/>
    <p:sldLayoutId id="2147483746" r:id="rId10"/>
    <p:sldLayoutId id="2147483740" r:id="rId11"/>
    <p:sldLayoutId id="2147483741" r:id="rId12"/>
    <p:sldLayoutId id="2147483742" r:id="rId13"/>
    <p:sldLayoutId id="2147483743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7" Type="http://schemas.openxmlformats.org/officeDocument/2006/relationships/image" Target="../media/image4.png"/><Relationship Id="rId2" Type="http://schemas.openxmlformats.org/officeDocument/2006/relationships/video" Target="NULL" TargetMode="External"/><Relationship Id="rId1" Type="http://schemas.openxmlformats.org/officeDocument/2006/relationships/tags" Target="../tags/tag10.xml"/><Relationship Id="rId6" Type="http://schemas.openxmlformats.org/officeDocument/2006/relationships/image" Target="../media/image3.gif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3815F0-0EBC-5590-5FF1-0CA78570E7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Top Corners Rounded 12">
            <a:extLst>
              <a:ext uri="{FF2B5EF4-FFF2-40B4-BE49-F238E27FC236}">
                <a16:creationId xmlns:a16="http://schemas.microsoft.com/office/drawing/2014/main" id="{41943A33-73CE-0C3C-B613-F23F31953AEF}"/>
              </a:ext>
            </a:extLst>
          </p:cNvPr>
          <p:cNvSpPr/>
          <p:nvPr/>
        </p:nvSpPr>
        <p:spPr>
          <a:xfrm rot="5400000">
            <a:off x="-884880" y="2002097"/>
            <a:ext cx="5280287" cy="3588369"/>
          </a:xfrm>
          <a:prstGeom prst="round2SameRect">
            <a:avLst/>
          </a:prstGeom>
          <a:solidFill>
            <a:schemeClr val="bg1">
              <a:alpha val="50000"/>
            </a:schemeClr>
          </a:solidFill>
          <a:ln>
            <a:gradFill>
              <a:gsLst>
                <a:gs pos="0">
                  <a:schemeClr val="tx2">
                    <a:lumMod val="25000"/>
                  </a:schemeClr>
                </a:gs>
                <a:gs pos="61000">
                  <a:schemeClr val="bg1">
                    <a:lumMod val="95000"/>
                    <a:lumOff val="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879BC65-F1E9-5C89-2C4A-37EAF6B16A75}"/>
              </a:ext>
            </a:extLst>
          </p:cNvPr>
          <p:cNvSpPr txBox="1"/>
          <p:nvPr/>
        </p:nvSpPr>
        <p:spPr>
          <a:xfrm>
            <a:off x="1493503" y="1890597"/>
            <a:ext cx="2077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  <a:buNone/>
            </a:pPr>
            <a:r>
              <a:rPr lang="en-ZA" sz="1400" kern="100" dirty="0">
                <a:effectLst/>
                <a:latin typeface="Lato" panose="020F0502020204030203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Existing Material</a:t>
            </a:r>
            <a:endParaRPr lang="en-ZA" sz="1400" dirty="0">
              <a:latin typeface="Lato" panose="020F050202020403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20982AA-C919-4F33-619A-3C4D2017EE8A}"/>
              </a:ext>
            </a:extLst>
          </p:cNvPr>
          <p:cNvSpPr txBox="1"/>
          <p:nvPr/>
        </p:nvSpPr>
        <p:spPr>
          <a:xfrm>
            <a:off x="1504261" y="3152916"/>
            <a:ext cx="2077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  <a:buNone/>
            </a:pPr>
            <a:r>
              <a:rPr lang="en-ZA" sz="1400" kern="100" dirty="0">
                <a:effectLst/>
                <a:latin typeface="Lato" panose="020F0502020204030203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Concept Design</a:t>
            </a:r>
            <a:endParaRPr lang="en-ZA" sz="1400" dirty="0">
              <a:latin typeface="Lato" panose="020F0502020204030203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1EED6BE-C5DF-0B18-20AB-F15EE6C01F9F}"/>
              </a:ext>
            </a:extLst>
          </p:cNvPr>
          <p:cNvSpPr txBox="1"/>
          <p:nvPr/>
        </p:nvSpPr>
        <p:spPr>
          <a:xfrm>
            <a:off x="1503168" y="4433822"/>
            <a:ext cx="20781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  <a:buNone/>
            </a:pPr>
            <a:r>
              <a:rPr lang="en-ZA" sz="1400" kern="100" dirty="0">
                <a:effectLst/>
                <a:latin typeface="Lato" panose="020F0502020204030203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Concept Approval</a:t>
            </a:r>
            <a:endParaRPr lang="en-ZA" sz="1400" dirty="0">
              <a:latin typeface="Lato" panose="020F050202020403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0DE7B8F-D575-119A-6B64-8C5A157FC1C0}"/>
              </a:ext>
            </a:extLst>
          </p:cNvPr>
          <p:cNvSpPr txBox="1"/>
          <p:nvPr/>
        </p:nvSpPr>
        <p:spPr>
          <a:xfrm>
            <a:off x="1503565" y="5731527"/>
            <a:ext cx="20781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  <a:buNone/>
            </a:pPr>
            <a:r>
              <a:rPr lang="en-ZA" sz="1400" kern="100" dirty="0">
                <a:effectLst/>
                <a:latin typeface="Lato" panose="020F0502020204030203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Implementation</a:t>
            </a:r>
            <a:endParaRPr lang="en-ZA" sz="1400" dirty="0">
              <a:latin typeface="Lato" panose="020F0502020204030203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F41D60E-D346-83CA-C86A-B4050353B422}"/>
              </a:ext>
            </a:extLst>
          </p:cNvPr>
          <p:cNvGrpSpPr/>
          <p:nvPr/>
        </p:nvGrpSpPr>
        <p:grpSpPr>
          <a:xfrm>
            <a:off x="418569" y="1282858"/>
            <a:ext cx="1042670" cy="1183602"/>
            <a:chOff x="949950" y="1778482"/>
            <a:chExt cx="1985471" cy="2253836"/>
          </a:xfrm>
        </p:grpSpPr>
        <p:sp>
          <p:nvSpPr>
            <p:cNvPr id="91" name="Freeform 6">
              <a:extLst>
                <a:ext uri="{FF2B5EF4-FFF2-40B4-BE49-F238E27FC236}">
                  <a16:creationId xmlns:a16="http://schemas.microsoft.com/office/drawing/2014/main" id="{E82A6E4D-0DA4-2B12-712D-CCF1727AF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9950" y="1778482"/>
              <a:ext cx="1985471" cy="2253836"/>
            </a:xfrm>
            <a:custGeom>
              <a:avLst/>
              <a:gdLst>
                <a:gd name="T0" fmla="*/ 2555 w 2555"/>
                <a:gd name="T1" fmla="*/ 2045 h 2897"/>
                <a:gd name="T2" fmla="*/ 2555 w 2555"/>
                <a:gd name="T3" fmla="*/ 851 h 2897"/>
                <a:gd name="T4" fmla="*/ 2433 w 2555"/>
                <a:gd name="T5" fmla="*/ 641 h 2897"/>
                <a:gd name="T6" fmla="*/ 1399 w 2555"/>
                <a:gd name="T7" fmla="*/ 44 h 2897"/>
                <a:gd name="T8" fmla="*/ 1156 w 2555"/>
                <a:gd name="T9" fmla="*/ 44 h 2897"/>
                <a:gd name="T10" fmla="*/ 122 w 2555"/>
                <a:gd name="T11" fmla="*/ 641 h 2897"/>
                <a:gd name="T12" fmla="*/ 0 w 2555"/>
                <a:gd name="T13" fmla="*/ 851 h 2897"/>
                <a:gd name="T14" fmla="*/ 0 w 2555"/>
                <a:gd name="T15" fmla="*/ 2045 h 2897"/>
                <a:gd name="T16" fmla="*/ 122 w 2555"/>
                <a:gd name="T17" fmla="*/ 2256 h 2897"/>
                <a:gd name="T18" fmla="*/ 1156 w 2555"/>
                <a:gd name="T19" fmla="*/ 2853 h 2897"/>
                <a:gd name="T20" fmla="*/ 1399 w 2555"/>
                <a:gd name="T21" fmla="*/ 2853 h 2897"/>
                <a:gd name="T22" fmla="*/ 2433 w 2555"/>
                <a:gd name="T23" fmla="*/ 2256 h 2897"/>
                <a:gd name="T24" fmla="*/ 2555 w 2555"/>
                <a:gd name="T25" fmla="*/ 2045 h 2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5" h="2897">
                  <a:moveTo>
                    <a:pt x="2555" y="2045"/>
                  </a:moveTo>
                  <a:cubicBezTo>
                    <a:pt x="2555" y="851"/>
                    <a:pt x="2555" y="851"/>
                    <a:pt x="2555" y="851"/>
                  </a:cubicBezTo>
                  <a:cubicBezTo>
                    <a:pt x="2555" y="764"/>
                    <a:pt x="2509" y="684"/>
                    <a:pt x="2433" y="641"/>
                  </a:cubicBezTo>
                  <a:cubicBezTo>
                    <a:pt x="1399" y="44"/>
                    <a:pt x="1399" y="44"/>
                    <a:pt x="1399" y="44"/>
                  </a:cubicBezTo>
                  <a:cubicBezTo>
                    <a:pt x="1324" y="0"/>
                    <a:pt x="1231" y="0"/>
                    <a:pt x="1156" y="44"/>
                  </a:cubicBezTo>
                  <a:cubicBezTo>
                    <a:pt x="122" y="641"/>
                    <a:pt x="122" y="641"/>
                    <a:pt x="122" y="641"/>
                  </a:cubicBezTo>
                  <a:cubicBezTo>
                    <a:pt x="47" y="684"/>
                    <a:pt x="0" y="764"/>
                    <a:pt x="0" y="851"/>
                  </a:cubicBezTo>
                  <a:cubicBezTo>
                    <a:pt x="0" y="2045"/>
                    <a:pt x="0" y="2045"/>
                    <a:pt x="0" y="2045"/>
                  </a:cubicBezTo>
                  <a:cubicBezTo>
                    <a:pt x="0" y="2132"/>
                    <a:pt x="47" y="2213"/>
                    <a:pt x="122" y="2256"/>
                  </a:cubicBezTo>
                  <a:cubicBezTo>
                    <a:pt x="1156" y="2853"/>
                    <a:pt x="1156" y="2853"/>
                    <a:pt x="1156" y="2853"/>
                  </a:cubicBezTo>
                  <a:cubicBezTo>
                    <a:pt x="1231" y="2897"/>
                    <a:pt x="1324" y="2897"/>
                    <a:pt x="1399" y="2853"/>
                  </a:cubicBezTo>
                  <a:cubicBezTo>
                    <a:pt x="2433" y="2256"/>
                    <a:pt x="2433" y="2256"/>
                    <a:pt x="2433" y="2256"/>
                  </a:cubicBezTo>
                  <a:cubicBezTo>
                    <a:pt x="2509" y="2213"/>
                    <a:pt x="2555" y="2132"/>
                    <a:pt x="2555" y="2045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7">
              <a:extLst>
                <a:ext uri="{FF2B5EF4-FFF2-40B4-BE49-F238E27FC236}">
                  <a16:creationId xmlns:a16="http://schemas.microsoft.com/office/drawing/2014/main" id="{6B375C8E-8CEB-E9A9-3D97-F416B60D32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46896" y="2380914"/>
              <a:ext cx="1054669" cy="1077560"/>
            </a:xfrm>
            <a:custGeom>
              <a:avLst/>
              <a:gdLst>
                <a:gd name="T0" fmla="*/ 565 w 1481"/>
                <a:gd name="T1" fmla="*/ 689 h 1519"/>
                <a:gd name="T2" fmla="*/ 580 w 1481"/>
                <a:gd name="T3" fmla="*/ 719 h 1519"/>
                <a:gd name="T4" fmla="*/ 435 w 1481"/>
                <a:gd name="T5" fmla="*/ 796 h 1519"/>
                <a:gd name="T6" fmla="*/ 607 w 1481"/>
                <a:gd name="T7" fmla="*/ 867 h 1519"/>
                <a:gd name="T8" fmla="*/ 758 w 1481"/>
                <a:gd name="T9" fmla="*/ 473 h 1519"/>
                <a:gd name="T10" fmla="*/ 406 w 1481"/>
                <a:gd name="T11" fmla="*/ 928 h 1519"/>
                <a:gd name="T12" fmla="*/ 26 w 1481"/>
                <a:gd name="T13" fmla="*/ 1200 h 1519"/>
                <a:gd name="T14" fmla="*/ 303 w 1481"/>
                <a:gd name="T15" fmla="*/ 779 h 1519"/>
                <a:gd name="T16" fmla="*/ 819 w 1481"/>
                <a:gd name="T17" fmla="*/ 412 h 1519"/>
                <a:gd name="T18" fmla="*/ 482 w 1481"/>
                <a:gd name="T19" fmla="*/ 896 h 1519"/>
                <a:gd name="T20" fmla="*/ 356 w 1481"/>
                <a:gd name="T21" fmla="*/ 723 h 1519"/>
                <a:gd name="T22" fmla="*/ 416 w 1481"/>
                <a:gd name="T23" fmla="*/ 815 h 1519"/>
                <a:gd name="T24" fmla="*/ 798 w 1481"/>
                <a:gd name="T25" fmla="*/ 433 h 1519"/>
                <a:gd name="T26" fmla="*/ 325 w 1481"/>
                <a:gd name="T27" fmla="*/ 804 h 1519"/>
                <a:gd name="T28" fmla="*/ 454 w 1481"/>
                <a:gd name="T29" fmla="*/ 882 h 1519"/>
                <a:gd name="T30" fmla="*/ 395 w 1481"/>
                <a:gd name="T31" fmla="*/ 836 h 1519"/>
                <a:gd name="T32" fmla="*/ 349 w 1481"/>
                <a:gd name="T33" fmla="*/ 777 h 1519"/>
                <a:gd name="T34" fmla="*/ 325 w 1481"/>
                <a:gd name="T35" fmla="*/ 847 h 1519"/>
                <a:gd name="T36" fmla="*/ 54 w 1481"/>
                <a:gd name="T37" fmla="*/ 1185 h 1519"/>
                <a:gd name="T38" fmla="*/ 1481 w 1481"/>
                <a:gd name="T39" fmla="*/ 1453 h 1519"/>
                <a:gd name="T40" fmla="*/ 487 w 1481"/>
                <a:gd name="T41" fmla="*/ 1421 h 1519"/>
                <a:gd name="T42" fmla="*/ 378 w 1481"/>
                <a:gd name="T43" fmla="*/ 1017 h 1519"/>
                <a:gd name="T44" fmla="*/ 502 w 1481"/>
                <a:gd name="T45" fmla="*/ 1391 h 1519"/>
                <a:gd name="T46" fmla="*/ 1353 w 1481"/>
                <a:gd name="T47" fmla="*/ 136 h 1519"/>
                <a:gd name="T48" fmla="*/ 1186 w 1481"/>
                <a:gd name="T49" fmla="*/ 156 h 1519"/>
                <a:gd name="T50" fmla="*/ 1093 w 1481"/>
                <a:gd name="T51" fmla="*/ 141 h 1519"/>
                <a:gd name="T52" fmla="*/ 986 w 1481"/>
                <a:gd name="T53" fmla="*/ 101 h 1519"/>
                <a:gd name="T54" fmla="*/ 955 w 1481"/>
                <a:gd name="T55" fmla="*/ 101 h 1519"/>
                <a:gd name="T56" fmla="*/ 848 w 1481"/>
                <a:gd name="T57" fmla="*/ 141 h 1519"/>
                <a:gd name="T58" fmla="*/ 755 w 1481"/>
                <a:gd name="T59" fmla="*/ 156 h 1519"/>
                <a:gd name="T60" fmla="*/ 663 w 1481"/>
                <a:gd name="T61" fmla="*/ 141 h 1519"/>
                <a:gd name="T62" fmla="*/ 555 w 1481"/>
                <a:gd name="T63" fmla="*/ 101 h 1519"/>
                <a:gd name="T64" fmla="*/ 525 w 1481"/>
                <a:gd name="T65" fmla="*/ 101 h 1519"/>
                <a:gd name="T66" fmla="*/ 378 w 1481"/>
                <a:gd name="T67" fmla="*/ 354 h 1519"/>
                <a:gd name="T68" fmla="*/ 525 w 1481"/>
                <a:gd name="T69" fmla="*/ 71 h 1519"/>
                <a:gd name="T70" fmla="*/ 555 w 1481"/>
                <a:gd name="T71" fmla="*/ 71 h 1519"/>
                <a:gd name="T72" fmla="*/ 663 w 1481"/>
                <a:gd name="T73" fmla="*/ 15 h 1519"/>
                <a:gd name="T74" fmla="*/ 755 w 1481"/>
                <a:gd name="T75" fmla="*/ 0 h 1519"/>
                <a:gd name="T76" fmla="*/ 848 w 1481"/>
                <a:gd name="T77" fmla="*/ 15 h 1519"/>
                <a:gd name="T78" fmla="*/ 955 w 1481"/>
                <a:gd name="T79" fmla="*/ 71 h 1519"/>
                <a:gd name="T80" fmla="*/ 986 w 1481"/>
                <a:gd name="T81" fmla="*/ 71 h 1519"/>
                <a:gd name="T82" fmla="*/ 1093 w 1481"/>
                <a:gd name="T83" fmla="*/ 15 h 1519"/>
                <a:gd name="T84" fmla="*/ 1186 w 1481"/>
                <a:gd name="T85" fmla="*/ 0 h 1519"/>
                <a:gd name="T86" fmla="*/ 1383 w 1481"/>
                <a:gd name="T87" fmla="*/ 136 h 1519"/>
                <a:gd name="T88" fmla="*/ 1451 w 1481"/>
                <a:gd name="T89" fmla="*/ 259 h 1519"/>
                <a:gd name="T90" fmla="*/ 1318 w 1481"/>
                <a:gd name="T91" fmla="*/ 1421 h 1519"/>
                <a:gd name="T92" fmla="*/ 1416 w 1481"/>
                <a:gd name="T93" fmla="*/ 1488 h 1519"/>
                <a:gd name="T94" fmla="*/ 1076 w 1481"/>
                <a:gd name="T95" fmla="*/ 882 h 1519"/>
                <a:gd name="T96" fmla="*/ 936 w 1481"/>
                <a:gd name="T97" fmla="*/ 1301 h 1519"/>
                <a:gd name="T98" fmla="*/ 1046 w 1481"/>
                <a:gd name="T99" fmla="*/ 897 h 1519"/>
                <a:gd name="T100" fmla="*/ 1046 w 1481"/>
                <a:gd name="T101" fmla="*/ 897 h 1519"/>
                <a:gd name="T102" fmla="*/ 877 w 1481"/>
                <a:gd name="T103" fmla="*/ 1316 h 1519"/>
                <a:gd name="T104" fmla="*/ 768 w 1481"/>
                <a:gd name="T105" fmla="*/ 993 h 1519"/>
                <a:gd name="T106" fmla="*/ 783 w 1481"/>
                <a:gd name="T107" fmla="*/ 1286 h 1519"/>
                <a:gd name="T108" fmla="*/ 1259 w 1481"/>
                <a:gd name="T109" fmla="*/ 781 h 1519"/>
                <a:gd name="T110" fmla="*/ 1119 w 1481"/>
                <a:gd name="T111" fmla="*/ 1301 h 1519"/>
                <a:gd name="T112" fmla="*/ 1229 w 1481"/>
                <a:gd name="T113" fmla="*/ 796 h 1519"/>
                <a:gd name="T114" fmla="*/ 1229 w 1481"/>
                <a:gd name="T115" fmla="*/ 796 h 1519"/>
                <a:gd name="T116" fmla="*/ 1167 w 1481"/>
                <a:gd name="T117" fmla="*/ 479 h 1519"/>
                <a:gd name="T118" fmla="*/ 1099 w 1481"/>
                <a:gd name="T119" fmla="*/ 578 h 1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81" h="1519">
                  <a:moveTo>
                    <a:pt x="460" y="651"/>
                  </a:moveTo>
                  <a:cubicBezTo>
                    <a:pt x="454" y="647"/>
                    <a:pt x="452" y="637"/>
                    <a:pt x="457" y="630"/>
                  </a:cubicBezTo>
                  <a:cubicBezTo>
                    <a:pt x="462" y="623"/>
                    <a:pt x="471" y="622"/>
                    <a:pt x="478" y="627"/>
                  </a:cubicBezTo>
                  <a:cubicBezTo>
                    <a:pt x="565" y="689"/>
                    <a:pt x="565" y="689"/>
                    <a:pt x="565" y="689"/>
                  </a:cubicBezTo>
                  <a:cubicBezTo>
                    <a:pt x="709" y="504"/>
                    <a:pt x="709" y="504"/>
                    <a:pt x="709" y="504"/>
                  </a:cubicBezTo>
                  <a:cubicBezTo>
                    <a:pt x="714" y="497"/>
                    <a:pt x="724" y="496"/>
                    <a:pt x="730" y="501"/>
                  </a:cubicBezTo>
                  <a:cubicBezTo>
                    <a:pt x="737" y="506"/>
                    <a:pt x="738" y="516"/>
                    <a:pt x="733" y="522"/>
                  </a:cubicBezTo>
                  <a:cubicBezTo>
                    <a:pt x="580" y="719"/>
                    <a:pt x="580" y="719"/>
                    <a:pt x="580" y="719"/>
                  </a:cubicBezTo>
                  <a:cubicBezTo>
                    <a:pt x="578" y="723"/>
                    <a:pt x="573" y="725"/>
                    <a:pt x="569" y="725"/>
                  </a:cubicBezTo>
                  <a:cubicBezTo>
                    <a:pt x="565" y="725"/>
                    <a:pt x="562" y="724"/>
                    <a:pt x="560" y="722"/>
                  </a:cubicBezTo>
                  <a:lnTo>
                    <a:pt x="460" y="651"/>
                  </a:lnTo>
                  <a:close/>
                  <a:moveTo>
                    <a:pt x="435" y="796"/>
                  </a:moveTo>
                  <a:cubicBezTo>
                    <a:pt x="340" y="701"/>
                    <a:pt x="340" y="547"/>
                    <a:pt x="435" y="452"/>
                  </a:cubicBezTo>
                  <a:cubicBezTo>
                    <a:pt x="530" y="357"/>
                    <a:pt x="684" y="357"/>
                    <a:pt x="779" y="452"/>
                  </a:cubicBezTo>
                  <a:cubicBezTo>
                    <a:pt x="874" y="547"/>
                    <a:pt x="874" y="701"/>
                    <a:pt x="779" y="796"/>
                  </a:cubicBezTo>
                  <a:cubicBezTo>
                    <a:pt x="732" y="843"/>
                    <a:pt x="669" y="867"/>
                    <a:pt x="607" y="867"/>
                  </a:cubicBezTo>
                  <a:cubicBezTo>
                    <a:pt x="545" y="867"/>
                    <a:pt x="483" y="843"/>
                    <a:pt x="435" y="796"/>
                  </a:cubicBezTo>
                  <a:close/>
                  <a:moveTo>
                    <a:pt x="457" y="775"/>
                  </a:moveTo>
                  <a:cubicBezTo>
                    <a:pt x="540" y="858"/>
                    <a:pt x="675" y="857"/>
                    <a:pt x="758" y="775"/>
                  </a:cubicBezTo>
                  <a:cubicBezTo>
                    <a:pt x="841" y="692"/>
                    <a:pt x="841" y="556"/>
                    <a:pt x="758" y="473"/>
                  </a:cubicBezTo>
                  <a:cubicBezTo>
                    <a:pt x="716" y="432"/>
                    <a:pt x="662" y="411"/>
                    <a:pt x="607" y="411"/>
                  </a:cubicBezTo>
                  <a:cubicBezTo>
                    <a:pt x="553" y="411"/>
                    <a:pt x="498" y="432"/>
                    <a:pt x="457" y="473"/>
                  </a:cubicBezTo>
                  <a:cubicBezTo>
                    <a:pt x="374" y="556"/>
                    <a:pt x="374" y="692"/>
                    <a:pt x="457" y="775"/>
                  </a:cubicBezTo>
                  <a:close/>
                  <a:moveTo>
                    <a:pt x="406" y="928"/>
                  </a:moveTo>
                  <a:cubicBezTo>
                    <a:pt x="128" y="1206"/>
                    <a:pt x="128" y="1206"/>
                    <a:pt x="128" y="1206"/>
                  </a:cubicBezTo>
                  <a:cubicBezTo>
                    <a:pt x="115" y="1219"/>
                    <a:pt x="98" y="1226"/>
                    <a:pt x="80" y="1226"/>
                  </a:cubicBezTo>
                  <a:cubicBezTo>
                    <a:pt x="62" y="1226"/>
                    <a:pt x="45" y="1219"/>
                    <a:pt x="33" y="1206"/>
                  </a:cubicBezTo>
                  <a:cubicBezTo>
                    <a:pt x="26" y="1200"/>
                    <a:pt x="26" y="1200"/>
                    <a:pt x="26" y="1200"/>
                  </a:cubicBezTo>
                  <a:cubicBezTo>
                    <a:pt x="0" y="1173"/>
                    <a:pt x="0" y="1130"/>
                    <a:pt x="26" y="1104"/>
                  </a:cubicBezTo>
                  <a:cubicBezTo>
                    <a:pt x="304" y="826"/>
                    <a:pt x="304" y="826"/>
                    <a:pt x="304" y="826"/>
                  </a:cubicBezTo>
                  <a:cubicBezTo>
                    <a:pt x="303" y="825"/>
                    <a:pt x="303" y="825"/>
                    <a:pt x="303" y="825"/>
                  </a:cubicBezTo>
                  <a:cubicBezTo>
                    <a:pt x="291" y="813"/>
                    <a:pt x="291" y="792"/>
                    <a:pt x="303" y="779"/>
                  </a:cubicBezTo>
                  <a:cubicBezTo>
                    <a:pt x="334" y="748"/>
                    <a:pt x="334" y="748"/>
                    <a:pt x="334" y="748"/>
                  </a:cubicBezTo>
                  <a:cubicBezTo>
                    <a:pt x="332" y="744"/>
                    <a:pt x="330" y="739"/>
                    <a:pt x="328" y="734"/>
                  </a:cubicBezTo>
                  <a:cubicBezTo>
                    <a:pt x="284" y="623"/>
                    <a:pt x="310" y="496"/>
                    <a:pt x="395" y="412"/>
                  </a:cubicBezTo>
                  <a:cubicBezTo>
                    <a:pt x="512" y="295"/>
                    <a:pt x="702" y="295"/>
                    <a:pt x="819" y="412"/>
                  </a:cubicBezTo>
                  <a:cubicBezTo>
                    <a:pt x="936" y="529"/>
                    <a:pt x="936" y="719"/>
                    <a:pt x="819" y="836"/>
                  </a:cubicBezTo>
                  <a:cubicBezTo>
                    <a:pt x="762" y="894"/>
                    <a:pt x="685" y="924"/>
                    <a:pt x="607" y="924"/>
                  </a:cubicBezTo>
                  <a:cubicBezTo>
                    <a:pt x="570" y="924"/>
                    <a:pt x="533" y="917"/>
                    <a:pt x="497" y="903"/>
                  </a:cubicBezTo>
                  <a:cubicBezTo>
                    <a:pt x="492" y="901"/>
                    <a:pt x="487" y="899"/>
                    <a:pt x="482" y="896"/>
                  </a:cubicBezTo>
                  <a:cubicBezTo>
                    <a:pt x="451" y="927"/>
                    <a:pt x="451" y="927"/>
                    <a:pt x="451" y="927"/>
                  </a:cubicBezTo>
                  <a:cubicBezTo>
                    <a:pt x="445" y="934"/>
                    <a:pt x="437" y="937"/>
                    <a:pt x="428" y="937"/>
                  </a:cubicBezTo>
                  <a:cubicBezTo>
                    <a:pt x="420" y="937"/>
                    <a:pt x="412" y="934"/>
                    <a:pt x="406" y="928"/>
                  </a:cubicBezTo>
                  <a:close/>
                  <a:moveTo>
                    <a:pt x="356" y="723"/>
                  </a:moveTo>
                  <a:cubicBezTo>
                    <a:pt x="359" y="731"/>
                    <a:pt x="362" y="738"/>
                    <a:pt x="366" y="745"/>
                  </a:cubicBezTo>
                  <a:cubicBezTo>
                    <a:pt x="366" y="745"/>
                    <a:pt x="366" y="745"/>
                    <a:pt x="366" y="745"/>
                  </a:cubicBezTo>
                  <a:cubicBezTo>
                    <a:pt x="375" y="763"/>
                    <a:pt x="386" y="780"/>
                    <a:pt x="399" y="796"/>
                  </a:cubicBezTo>
                  <a:cubicBezTo>
                    <a:pt x="405" y="802"/>
                    <a:pt x="410" y="809"/>
                    <a:pt x="416" y="815"/>
                  </a:cubicBezTo>
                  <a:cubicBezTo>
                    <a:pt x="437" y="835"/>
                    <a:pt x="460" y="852"/>
                    <a:pt x="486" y="865"/>
                  </a:cubicBezTo>
                  <a:cubicBezTo>
                    <a:pt x="493" y="869"/>
                    <a:pt x="500" y="872"/>
                    <a:pt x="508" y="875"/>
                  </a:cubicBezTo>
                  <a:cubicBezTo>
                    <a:pt x="608" y="915"/>
                    <a:pt x="722" y="891"/>
                    <a:pt x="798" y="815"/>
                  </a:cubicBezTo>
                  <a:cubicBezTo>
                    <a:pt x="903" y="710"/>
                    <a:pt x="903" y="538"/>
                    <a:pt x="798" y="433"/>
                  </a:cubicBezTo>
                  <a:cubicBezTo>
                    <a:pt x="745" y="381"/>
                    <a:pt x="676" y="354"/>
                    <a:pt x="607" y="354"/>
                  </a:cubicBezTo>
                  <a:cubicBezTo>
                    <a:pt x="538" y="354"/>
                    <a:pt x="469" y="381"/>
                    <a:pt x="416" y="433"/>
                  </a:cubicBezTo>
                  <a:cubicBezTo>
                    <a:pt x="340" y="509"/>
                    <a:pt x="317" y="623"/>
                    <a:pt x="356" y="723"/>
                  </a:cubicBezTo>
                  <a:close/>
                  <a:moveTo>
                    <a:pt x="325" y="804"/>
                  </a:moveTo>
                  <a:cubicBezTo>
                    <a:pt x="325" y="804"/>
                    <a:pt x="325" y="804"/>
                    <a:pt x="325" y="804"/>
                  </a:cubicBezTo>
                  <a:cubicBezTo>
                    <a:pt x="427" y="906"/>
                    <a:pt x="427" y="906"/>
                    <a:pt x="427" y="906"/>
                  </a:cubicBezTo>
                  <a:cubicBezTo>
                    <a:pt x="428" y="907"/>
                    <a:pt x="429" y="907"/>
                    <a:pt x="430" y="906"/>
                  </a:cubicBezTo>
                  <a:cubicBezTo>
                    <a:pt x="454" y="882"/>
                    <a:pt x="454" y="882"/>
                    <a:pt x="454" y="882"/>
                  </a:cubicBezTo>
                  <a:cubicBezTo>
                    <a:pt x="453" y="882"/>
                    <a:pt x="453" y="882"/>
                    <a:pt x="453" y="881"/>
                  </a:cubicBezTo>
                  <a:cubicBezTo>
                    <a:pt x="443" y="876"/>
                    <a:pt x="434" y="869"/>
                    <a:pt x="426" y="863"/>
                  </a:cubicBezTo>
                  <a:cubicBezTo>
                    <a:pt x="424" y="861"/>
                    <a:pt x="422" y="860"/>
                    <a:pt x="420" y="858"/>
                  </a:cubicBezTo>
                  <a:cubicBezTo>
                    <a:pt x="411" y="851"/>
                    <a:pt x="403" y="844"/>
                    <a:pt x="395" y="836"/>
                  </a:cubicBezTo>
                  <a:cubicBezTo>
                    <a:pt x="387" y="828"/>
                    <a:pt x="380" y="820"/>
                    <a:pt x="373" y="811"/>
                  </a:cubicBezTo>
                  <a:cubicBezTo>
                    <a:pt x="371" y="809"/>
                    <a:pt x="369" y="807"/>
                    <a:pt x="368" y="805"/>
                  </a:cubicBezTo>
                  <a:cubicBezTo>
                    <a:pt x="361" y="796"/>
                    <a:pt x="355" y="787"/>
                    <a:pt x="349" y="778"/>
                  </a:cubicBezTo>
                  <a:cubicBezTo>
                    <a:pt x="349" y="777"/>
                    <a:pt x="349" y="777"/>
                    <a:pt x="349" y="777"/>
                  </a:cubicBezTo>
                  <a:cubicBezTo>
                    <a:pt x="325" y="801"/>
                    <a:pt x="325" y="801"/>
                    <a:pt x="325" y="801"/>
                  </a:cubicBezTo>
                  <a:cubicBezTo>
                    <a:pt x="324" y="802"/>
                    <a:pt x="324" y="803"/>
                    <a:pt x="325" y="804"/>
                  </a:cubicBezTo>
                  <a:close/>
                  <a:moveTo>
                    <a:pt x="384" y="906"/>
                  </a:moveTo>
                  <a:cubicBezTo>
                    <a:pt x="325" y="847"/>
                    <a:pt x="325" y="847"/>
                    <a:pt x="325" y="847"/>
                  </a:cubicBezTo>
                  <a:cubicBezTo>
                    <a:pt x="47" y="1126"/>
                    <a:pt x="47" y="1126"/>
                    <a:pt x="47" y="1126"/>
                  </a:cubicBezTo>
                  <a:cubicBezTo>
                    <a:pt x="40" y="1133"/>
                    <a:pt x="36" y="1142"/>
                    <a:pt x="36" y="1152"/>
                  </a:cubicBezTo>
                  <a:cubicBezTo>
                    <a:pt x="36" y="1162"/>
                    <a:pt x="40" y="1171"/>
                    <a:pt x="47" y="1178"/>
                  </a:cubicBezTo>
                  <a:cubicBezTo>
                    <a:pt x="54" y="1185"/>
                    <a:pt x="54" y="1185"/>
                    <a:pt x="54" y="1185"/>
                  </a:cubicBezTo>
                  <a:cubicBezTo>
                    <a:pt x="68" y="1199"/>
                    <a:pt x="92" y="1199"/>
                    <a:pt x="106" y="1185"/>
                  </a:cubicBezTo>
                  <a:lnTo>
                    <a:pt x="384" y="906"/>
                  </a:lnTo>
                  <a:close/>
                  <a:moveTo>
                    <a:pt x="1481" y="259"/>
                  </a:moveTo>
                  <a:cubicBezTo>
                    <a:pt x="1481" y="1453"/>
                    <a:pt x="1481" y="1453"/>
                    <a:pt x="1481" y="1453"/>
                  </a:cubicBezTo>
                  <a:cubicBezTo>
                    <a:pt x="1481" y="1489"/>
                    <a:pt x="1452" y="1519"/>
                    <a:pt x="1416" y="1519"/>
                  </a:cubicBezTo>
                  <a:cubicBezTo>
                    <a:pt x="552" y="1519"/>
                    <a:pt x="552" y="1519"/>
                    <a:pt x="552" y="1519"/>
                  </a:cubicBezTo>
                  <a:cubicBezTo>
                    <a:pt x="516" y="1519"/>
                    <a:pt x="487" y="1489"/>
                    <a:pt x="487" y="1453"/>
                  </a:cubicBezTo>
                  <a:cubicBezTo>
                    <a:pt x="487" y="1421"/>
                    <a:pt x="487" y="1421"/>
                    <a:pt x="487" y="1421"/>
                  </a:cubicBezTo>
                  <a:cubicBezTo>
                    <a:pt x="429" y="1421"/>
                    <a:pt x="429" y="1421"/>
                    <a:pt x="429" y="1421"/>
                  </a:cubicBezTo>
                  <a:cubicBezTo>
                    <a:pt x="392" y="1421"/>
                    <a:pt x="363" y="1392"/>
                    <a:pt x="363" y="1356"/>
                  </a:cubicBezTo>
                  <a:cubicBezTo>
                    <a:pt x="363" y="1032"/>
                    <a:pt x="363" y="1032"/>
                    <a:pt x="363" y="1032"/>
                  </a:cubicBezTo>
                  <a:cubicBezTo>
                    <a:pt x="363" y="1024"/>
                    <a:pt x="370" y="1017"/>
                    <a:pt x="378" y="1017"/>
                  </a:cubicBezTo>
                  <a:cubicBezTo>
                    <a:pt x="386" y="1017"/>
                    <a:pt x="393" y="1024"/>
                    <a:pt x="393" y="1032"/>
                  </a:cubicBezTo>
                  <a:cubicBezTo>
                    <a:pt x="393" y="1356"/>
                    <a:pt x="393" y="1356"/>
                    <a:pt x="393" y="1356"/>
                  </a:cubicBezTo>
                  <a:cubicBezTo>
                    <a:pt x="393" y="1375"/>
                    <a:pt x="409" y="1391"/>
                    <a:pt x="429" y="1391"/>
                  </a:cubicBezTo>
                  <a:cubicBezTo>
                    <a:pt x="502" y="1391"/>
                    <a:pt x="502" y="1391"/>
                    <a:pt x="502" y="1391"/>
                  </a:cubicBezTo>
                  <a:cubicBezTo>
                    <a:pt x="1318" y="1391"/>
                    <a:pt x="1318" y="1391"/>
                    <a:pt x="1318" y="1391"/>
                  </a:cubicBezTo>
                  <a:cubicBezTo>
                    <a:pt x="1337" y="1391"/>
                    <a:pt x="1353" y="1375"/>
                    <a:pt x="1353" y="1356"/>
                  </a:cubicBezTo>
                  <a:cubicBezTo>
                    <a:pt x="1353" y="209"/>
                    <a:pt x="1353" y="209"/>
                    <a:pt x="1353" y="209"/>
                  </a:cubicBezTo>
                  <a:cubicBezTo>
                    <a:pt x="1353" y="136"/>
                    <a:pt x="1353" y="136"/>
                    <a:pt x="1353" y="136"/>
                  </a:cubicBezTo>
                  <a:cubicBezTo>
                    <a:pt x="1353" y="117"/>
                    <a:pt x="1337" y="101"/>
                    <a:pt x="1318" y="101"/>
                  </a:cubicBezTo>
                  <a:cubicBezTo>
                    <a:pt x="1201" y="101"/>
                    <a:pt x="1201" y="101"/>
                    <a:pt x="1201" y="101"/>
                  </a:cubicBezTo>
                  <a:cubicBezTo>
                    <a:pt x="1201" y="141"/>
                    <a:pt x="1201" y="141"/>
                    <a:pt x="1201" y="141"/>
                  </a:cubicBezTo>
                  <a:cubicBezTo>
                    <a:pt x="1201" y="149"/>
                    <a:pt x="1194" y="156"/>
                    <a:pt x="1186" y="156"/>
                  </a:cubicBezTo>
                  <a:cubicBezTo>
                    <a:pt x="1177" y="156"/>
                    <a:pt x="1171" y="149"/>
                    <a:pt x="1171" y="141"/>
                  </a:cubicBezTo>
                  <a:cubicBezTo>
                    <a:pt x="1171" y="101"/>
                    <a:pt x="1171" y="101"/>
                    <a:pt x="1171" y="101"/>
                  </a:cubicBezTo>
                  <a:cubicBezTo>
                    <a:pt x="1093" y="101"/>
                    <a:pt x="1093" y="101"/>
                    <a:pt x="1093" y="101"/>
                  </a:cubicBezTo>
                  <a:cubicBezTo>
                    <a:pt x="1093" y="141"/>
                    <a:pt x="1093" y="141"/>
                    <a:pt x="1093" y="141"/>
                  </a:cubicBezTo>
                  <a:cubicBezTo>
                    <a:pt x="1093" y="149"/>
                    <a:pt x="1086" y="156"/>
                    <a:pt x="1078" y="156"/>
                  </a:cubicBezTo>
                  <a:cubicBezTo>
                    <a:pt x="1070" y="156"/>
                    <a:pt x="1063" y="149"/>
                    <a:pt x="1063" y="141"/>
                  </a:cubicBezTo>
                  <a:cubicBezTo>
                    <a:pt x="1063" y="101"/>
                    <a:pt x="1063" y="101"/>
                    <a:pt x="1063" y="101"/>
                  </a:cubicBezTo>
                  <a:cubicBezTo>
                    <a:pt x="986" y="101"/>
                    <a:pt x="986" y="101"/>
                    <a:pt x="986" y="101"/>
                  </a:cubicBezTo>
                  <a:cubicBezTo>
                    <a:pt x="986" y="141"/>
                    <a:pt x="986" y="141"/>
                    <a:pt x="986" y="141"/>
                  </a:cubicBezTo>
                  <a:cubicBezTo>
                    <a:pt x="986" y="149"/>
                    <a:pt x="979" y="156"/>
                    <a:pt x="970" y="156"/>
                  </a:cubicBezTo>
                  <a:cubicBezTo>
                    <a:pt x="962" y="156"/>
                    <a:pt x="955" y="149"/>
                    <a:pt x="955" y="141"/>
                  </a:cubicBezTo>
                  <a:cubicBezTo>
                    <a:pt x="955" y="101"/>
                    <a:pt x="955" y="101"/>
                    <a:pt x="955" y="101"/>
                  </a:cubicBezTo>
                  <a:cubicBezTo>
                    <a:pt x="878" y="101"/>
                    <a:pt x="878" y="101"/>
                    <a:pt x="878" y="101"/>
                  </a:cubicBezTo>
                  <a:cubicBezTo>
                    <a:pt x="878" y="141"/>
                    <a:pt x="878" y="141"/>
                    <a:pt x="878" y="141"/>
                  </a:cubicBezTo>
                  <a:cubicBezTo>
                    <a:pt x="878" y="149"/>
                    <a:pt x="871" y="156"/>
                    <a:pt x="863" y="156"/>
                  </a:cubicBezTo>
                  <a:cubicBezTo>
                    <a:pt x="855" y="156"/>
                    <a:pt x="848" y="149"/>
                    <a:pt x="848" y="141"/>
                  </a:cubicBezTo>
                  <a:cubicBezTo>
                    <a:pt x="848" y="101"/>
                    <a:pt x="848" y="101"/>
                    <a:pt x="848" y="101"/>
                  </a:cubicBezTo>
                  <a:cubicBezTo>
                    <a:pt x="770" y="101"/>
                    <a:pt x="770" y="101"/>
                    <a:pt x="770" y="101"/>
                  </a:cubicBezTo>
                  <a:cubicBezTo>
                    <a:pt x="770" y="141"/>
                    <a:pt x="770" y="141"/>
                    <a:pt x="770" y="141"/>
                  </a:cubicBezTo>
                  <a:cubicBezTo>
                    <a:pt x="770" y="149"/>
                    <a:pt x="764" y="156"/>
                    <a:pt x="755" y="156"/>
                  </a:cubicBezTo>
                  <a:cubicBezTo>
                    <a:pt x="747" y="156"/>
                    <a:pt x="740" y="149"/>
                    <a:pt x="740" y="141"/>
                  </a:cubicBezTo>
                  <a:cubicBezTo>
                    <a:pt x="740" y="101"/>
                    <a:pt x="740" y="101"/>
                    <a:pt x="740" y="101"/>
                  </a:cubicBezTo>
                  <a:cubicBezTo>
                    <a:pt x="663" y="101"/>
                    <a:pt x="663" y="101"/>
                    <a:pt x="663" y="101"/>
                  </a:cubicBezTo>
                  <a:cubicBezTo>
                    <a:pt x="663" y="141"/>
                    <a:pt x="663" y="141"/>
                    <a:pt x="663" y="141"/>
                  </a:cubicBezTo>
                  <a:cubicBezTo>
                    <a:pt x="663" y="149"/>
                    <a:pt x="656" y="156"/>
                    <a:pt x="648" y="156"/>
                  </a:cubicBezTo>
                  <a:cubicBezTo>
                    <a:pt x="639" y="156"/>
                    <a:pt x="633" y="149"/>
                    <a:pt x="633" y="141"/>
                  </a:cubicBezTo>
                  <a:cubicBezTo>
                    <a:pt x="633" y="101"/>
                    <a:pt x="633" y="101"/>
                    <a:pt x="633" y="101"/>
                  </a:cubicBezTo>
                  <a:cubicBezTo>
                    <a:pt x="555" y="101"/>
                    <a:pt x="555" y="101"/>
                    <a:pt x="555" y="101"/>
                  </a:cubicBezTo>
                  <a:cubicBezTo>
                    <a:pt x="555" y="141"/>
                    <a:pt x="555" y="141"/>
                    <a:pt x="555" y="141"/>
                  </a:cubicBezTo>
                  <a:cubicBezTo>
                    <a:pt x="555" y="149"/>
                    <a:pt x="548" y="156"/>
                    <a:pt x="540" y="156"/>
                  </a:cubicBezTo>
                  <a:cubicBezTo>
                    <a:pt x="532" y="156"/>
                    <a:pt x="525" y="149"/>
                    <a:pt x="525" y="141"/>
                  </a:cubicBezTo>
                  <a:cubicBezTo>
                    <a:pt x="525" y="101"/>
                    <a:pt x="525" y="101"/>
                    <a:pt x="525" y="101"/>
                  </a:cubicBezTo>
                  <a:cubicBezTo>
                    <a:pt x="429" y="101"/>
                    <a:pt x="429" y="101"/>
                    <a:pt x="429" y="101"/>
                  </a:cubicBezTo>
                  <a:cubicBezTo>
                    <a:pt x="409" y="101"/>
                    <a:pt x="393" y="117"/>
                    <a:pt x="393" y="136"/>
                  </a:cubicBezTo>
                  <a:cubicBezTo>
                    <a:pt x="393" y="339"/>
                    <a:pt x="393" y="339"/>
                    <a:pt x="393" y="339"/>
                  </a:cubicBezTo>
                  <a:cubicBezTo>
                    <a:pt x="393" y="348"/>
                    <a:pt x="386" y="354"/>
                    <a:pt x="378" y="354"/>
                  </a:cubicBezTo>
                  <a:cubicBezTo>
                    <a:pt x="370" y="354"/>
                    <a:pt x="363" y="348"/>
                    <a:pt x="363" y="339"/>
                  </a:cubicBezTo>
                  <a:cubicBezTo>
                    <a:pt x="363" y="136"/>
                    <a:pt x="363" y="136"/>
                    <a:pt x="363" y="136"/>
                  </a:cubicBezTo>
                  <a:cubicBezTo>
                    <a:pt x="363" y="100"/>
                    <a:pt x="392" y="71"/>
                    <a:pt x="429" y="71"/>
                  </a:cubicBezTo>
                  <a:cubicBezTo>
                    <a:pt x="525" y="71"/>
                    <a:pt x="525" y="71"/>
                    <a:pt x="525" y="71"/>
                  </a:cubicBezTo>
                  <a:cubicBezTo>
                    <a:pt x="525" y="15"/>
                    <a:pt x="525" y="15"/>
                    <a:pt x="525" y="15"/>
                  </a:cubicBezTo>
                  <a:cubicBezTo>
                    <a:pt x="525" y="6"/>
                    <a:pt x="532" y="0"/>
                    <a:pt x="540" y="0"/>
                  </a:cubicBezTo>
                  <a:cubicBezTo>
                    <a:pt x="548" y="0"/>
                    <a:pt x="555" y="6"/>
                    <a:pt x="555" y="15"/>
                  </a:cubicBezTo>
                  <a:cubicBezTo>
                    <a:pt x="555" y="71"/>
                    <a:pt x="555" y="71"/>
                    <a:pt x="555" y="71"/>
                  </a:cubicBezTo>
                  <a:cubicBezTo>
                    <a:pt x="633" y="71"/>
                    <a:pt x="633" y="71"/>
                    <a:pt x="633" y="71"/>
                  </a:cubicBezTo>
                  <a:cubicBezTo>
                    <a:pt x="633" y="15"/>
                    <a:pt x="633" y="15"/>
                    <a:pt x="633" y="15"/>
                  </a:cubicBezTo>
                  <a:cubicBezTo>
                    <a:pt x="633" y="6"/>
                    <a:pt x="639" y="0"/>
                    <a:pt x="648" y="0"/>
                  </a:cubicBezTo>
                  <a:cubicBezTo>
                    <a:pt x="656" y="0"/>
                    <a:pt x="663" y="6"/>
                    <a:pt x="663" y="15"/>
                  </a:cubicBezTo>
                  <a:cubicBezTo>
                    <a:pt x="663" y="71"/>
                    <a:pt x="663" y="71"/>
                    <a:pt x="663" y="71"/>
                  </a:cubicBezTo>
                  <a:cubicBezTo>
                    <a:pt x="740" y="71"/>
                    <a:pt x="740" y="71"/>
                    <a:pt x="740" y="71"/>
                  </a:cubicBezTo>
                  <a:cubicBezTo>
                    <a:pt x="740" y="15"/>
                    <a:pt x="740" y="15"/>
                    <a:pt x="740" y="15"/>
                  </a:cubicBezTo>
                  <a:cubicBezTo>
                    <a:pt x="740" y="6"/>
                    <a:pt x="747" y="0"/>
                    <a:pt x="755" y="0"/>
                  </a:cubicBezTo>
                  <a:cubicBezTo>
                    <a:pt x="764" y="0"/>
                    <a:pt x="770" y="6"/>
                    <a:pt x="770" y="15"/>
                  </a:cubicBezTo>
                  <a:cubicBezTo>
                    <a:pt x="770" y="71"/>
                    <a:pt x="770" y="71"/>
                    <a:pt x="770" y="71"/>
                  </a:cubicBezTo>
                  <a:cubicBezTo>
                    <a:pt x="848" y="71"/>
                    <a:pt x="848" y="71"/>
                    <a:pt x="848" y="71"/>
                  </a:cubicBezTo>
                  <a:cubicBezTo>
                    <a:pt x="848" y="15"/>
                    <a:pt x="848" y="15"/>
                    <a:pt x="848" y="15"/>
                  </a:cubicBezTo>
                  <a:cubicBezTo>
                    <a:pt x="848" y="6"/>
                    <a:pt x="855" y="0"/>
                    <a:pt x="863" y="0"/>
                  </a:cubicBezTo>
                  <a:cubicBezTo>
                    <a:pt x="871" y="0"/>
                    <a:pt x="878" y="6"/>
                    <a:pt x="878" y="15"/>
                  </a:cubicBezTo>
                  <a:cubicBezTo>
                    <a:pt x="878" y="71"/>
                    <a:pt x="878" y="71"/>
                    <a:pt x="878" y="71"/>
                  </a:cubicBezTo>
                  <a:cubicBezTo>
                    <a:pt x="955" y="71"/>
                    <a:pt x="955" y="71"/>
                    <a:pt x="955" y="71"/>
                  </a:cubicBezTo>
                  <a:cubicBezTo>
                    <a:pt x="955" y="15"/>
                    <a:pt x="955" y="15"/>
                    <a:pt x="955" y="15"/>
                  </a:cubicBezTo>
                  <a:cubicBezTo>
                    <a:pt x="955" y="6"/>
                    <a:pt x="962" y="0"/>
                    <a:pt x="970" y="0"/>
                  </a:cubicBezTo>
                  <a:cubicBezTo>
                    <a:pt x="979" y="0"/>
                    <a:pt x="986" y="6"/>
                    <a:pt x="986" y="15"/>
                  </a:cubicBezTo>
                  <a:cubicBezTo>
                    <a:pt x="986" y="71"/>
                    <a:pt x="986" y="71"/>
                    <a:pt x="986" y="71"/>
                  </a:cubicBezTo>
                  <a:cubicBezTo>
                    <a:pt x="1063" y="71"/>
                    <a:pt x="1063" y="71"/>
                    <a:pt x="1063" y="71"/>
                  </a:cubicBezTo>
                  <a:cubicBezTo>
                    <a:pt x="1063" y="15"/>
                    <a:pt x="1063" y="15"/>
                    <a:pt x="1063" y="15"/>
                  </a:cubicBezTo>
                  <a:cubicBezTo>
                    <a:pt x="1063" y="6"/>
                    <a:pt x="1070" y="0"/>
                    <a:pt x="1078" y="0"/>
                  </a:cubicBezTo>
                  <a:cubicBezTo>
                    <a:pt x="1086" y="0"/>
                    <a:pt x="1093" y="6"/>
                    <a:pt x="1093" y="15"/>
                  </a:cubicBezTo>
                  <a:cubicBezTo>
                    <a:pt x="1093" y="71"/>
                    <a:pt x="1093" y="71"/>
                    <a:pt x="1093" y="71"/>
                  </a:cubicBezTo>
                  <a:cubicBezTo>
                    <a:pt x="1171" y="71"/>
                    <a:pt x="1171" y="71"/>
                    <a:pt x="1171" y="71"/>
                  </a:cubicBezTo>
                  <a:cubicBezTo>
                    <a:pt x="1171" y="15"/>
                    <a:pt x="1171" y="15"/>
                    <a:pt x="1171" y="15"/>
                  </a:cubicBezTo>
                  <a:cubicBezTo>
                    <a:pt x="1171" y="6"/>
                    <a:pt x="1177" y="0"/>
                    <a:pt x="1186" y="0"/>
                  </a:cubicBezTo>
                  <a:cubicBezTo>
                    <a:pt x="1194" y="0"/>
                    <a:pt x="1201" y="6"/>
                    <a:pt x="1201" y="15"/>
                  </a:cubicBezTo>
                  <a:cubicBezTo>
                    <a:pt x="1201" y="71"/>
                    <a:pt x="1201" y="71"/>
                    <a:pt x="1201" y="71"/>
                  </a:cubicBezTo>
                  <a:cubicBezTo>
                    <a:pt x="1318" y="71"/>
                    <a:pt x="1318" y="71"/>
                    <a:pt x="1318" y="71"/>
                  </a:cubicBezTo>
                  <a:cubicBezTo>
                    <a:pt x="1354" y="71"/>
                    <a:pt x="1383" y="100"/>
                    <a:pt x="1383" y="136"/>
                  </a:cubicBezTo>
                  <a:cubicBezTo>
                    <a:pt x="1383" y="193"/>
                    <a:pt x="1383" y="193"/>
                    <a:pt x="1383" y="193"/>
                  </a:cubicBezTo>
                  <a:cubicBezTo>
                    <a:pt x="1416" y="193"/>
                    <a:pt x="1416" y="193"/>
                    <a:pt x="1416" y="193"/>
                  </a:cubicBezTo>
                  <a:cubicBezTo>
                    <a:pt x="1452" y="193"/>
                    <a:pt x="1481" y="223"/>
                    <a:pt x="1481" y="259"/>
                  </a:cubicBezTo>
                  <a:close/>
                  <a:moveTo>
                    <a:pt x="1451" y="259"/>
                  </a:moveTo>
                  <a:cubicBezTo>
                    <a:pt x="1451" y="240"/>
                    <a:pt x="1435" y="224"/>
                    <a:pt x="1416" y="224"/>
                  </a:cubicBezTo>
                  <a:cubicBezTo>
                    <a:pt x="1383" y="224"/>
                    <a:pt x="1383" y="224"/>
                    <a:pt x="1383" y="224"/>
                  </a:cubicBezTo>
                  <a:cubicBezTo>
                    <a:pt x="1383" y="1356"/>
                    <a:pt x="1383" y="1356"/>
                    <a:pt x="1383" y="1356"/>
                  </a:cubicBezTo>
                  <a:cubicBezTo>
                    <a:pt x="1383" y="1392"/>
                    <a:pt x="1354" y="1421"/>
                    <a:pt x="1318" y="1421"/>
                  </a:cubicBezTo>
                  <a:cubicBezTo>
                    <a:pt x="517" y="1421"/>
                    <a:pt x="517" y="1421"/>
                    <a:pt x="517" y="1421"/>
                  </a:cubicBezTo>
                  <a:cubicBezTo>
                    <a:pt x="517" y="1453"/>
                    <a:pt x="517" y="1453"/>
                    <a:pt x="517" y="1453"/>
                  </a:cubicBezTo>
                  <a:cubicBezTo>
                    <a:pt x="517" y="1473"/>
                    <a:pt x="533" y="1488"/>
                    <a:pt x="552" y="1488"/>
                  </a:cubicBezTo>
                  <a:cubicBezTo>
                    <a:pt x="1416" y="1488"/>
                    <a:pt x="1416" y="1488"/>
                    <a:pt x="1416" y="1488"/>
                  </a:cubicBezTo>
                  <a:cubicBezTo>
                    <a:pt x="1435" y="1488"/>
                    <a:pt x="1451" y="1473"/>
                    <a:pt x="1451" y="1453"/>
                  </a:cubicBezTo>
                  <a:lnTo>
                    <a:pt x="1451" y="259"/>
                  </a:lnTo>
                  <a:close/>
                  <a:moveTo>
                    <a:pt x="1061" y="867"/>
                  </a:moveTo>
                  <a:cubicBezTo>
                    <a:pt x="1069" y="867"/>
                    <a:pt x="1076" y="873"/>
                    <a:pt x="1076" y="882"/>
                  </a:cubicBezTo>
                  <a:cubicBezTo>
                    <a:pt x="1076" y="1301"/>
                    <a:pt x="1076" y="1301"/>
                    <a:pt x="1076" y="1301"/>
                  </a:cubicBezTo>
                  <a:cubicBezTo>
                    <a:pt x="1076" y="1309"/>
                    <a:pt x="1069" y="1316"/>
                    <a:pt x="1061" y="1316"/>
                  </a:cubicBezTo>
                  <a:cubicBezTo>
                    <a:pt x="951" y="1316"/>
                    <a:pt x="951" y="1316"/>
                    <a:pt x="951" y="1316"/>
                  </a:cubicBezTo>
                  <a:cubicBezTo>
                    <a:pt x="942" y="1316"/>
                    <a:pt x="936" y="1309"/>
                    <a:pt x="936" y="1301"/>
                  </a:cubicBezTo>
                  <a:cubicBezTo>
                    <a:pt x="936" y="882"/>
                    <a:pt x="936" y="882"/>
                    <a:pt x="936" y="882"/>
                  </a:cubicBezTo>
                  <a:cubicBezTo>
                    <a:pt x="936" y="873"/>
                    <a:pt x="942" y="867"/>
                    <a:pt x="951" y="867"/>
                  </a:cubicBezTo>
                  <a:lnTo>
                    <a:pt x="1061" y="867"/>
                  </a:lnTo>
                  <a:close/>
                  <a:moveTo>
                    <a:pt x="1046" y="897"/>
                  </a:moveTo>
                  <a:cubicBezTo>
                    <a:pt x="966" y="897"/>
                    <a:pt x="966" y="897"/>
                    <a:pt x="966" y="897"/>
                  </a:cubicBezTo>
                  <a:cubicBezTo>
                    <a:pt x="966" y="1286"/>
                    <a:pt x="966" y="1286"/>
                    <a:pt x="966" y="1286"/>
                  </a:cubicBezTo>
                  <a:cubicBezTo>
                    <a:pt x="1046" y="1286"/>
                    <a:pt x="1046" y="1286"/>
                    <a:pt x="1046" y="1286"/>
                  </a:cubicBezTo>
                  <a:lnTo>
                    <a:pt x="1046" y="897"/>
                  </a:lnTo>
                  <a:close/>
                  <a:moveTo>
                    <a:pt x="877" y="993"/>
                  </a:moveTo>
                  <a:cubicBezTo>
                    <a:pt x="886" y="993"/>
                    <a:pt x="892" y="1000"/>
                    <a:pt x="892" y="1008"/>
                  </a:cubicBezTo>
                  <a:cubicBezTo>
                    <a:pt x="892" y="1301"/>
                    <a:pt x="892" y="1301"/>
                    <a:pt x="892" y="1301"/>
                  </a:cubicBezTo>
                  <a:cubicBezTo>
                    <a:pt x="892" y="1309"/>
                    <a:pt x="886" y="1316"/>
                    <a:pt x="877" y="1316"/>
                  </a:cubicBezTo>
                  <a:cubicBezTo>
                    <a:pt x="768" y="1316"/>
                    <a:pt x="768" y="1316"/>
                    <a:pt x="768" y="1316"/>
                  </a:cubicBezTo>
                  <a:cubicBezTo>
                    <a:pt x="759" y="1316"/>
                    <a:pt x="752" y="1309"/>
                    <a:pt x="752" y="1301"/>
                  </a:cubicBezTo>
                  <a:cubicBezTo>
                    <a:pt x="752" y="1008"/>
                    <a:pt x="752" y="1008"/>
                    <a:pt x="752" y="1008"/>
                  </a:cubicBezTo>
                  <a:cubicBezTo>
                    <a:pt x="752" y="1000"/>
                    <a:pt x="759" y="993"/>
                    <a:pt x="768" y="993"/>
                  </a:cubicBezTo>
                  <a:lnTo>
                    <a:pt x="877" y="993"/>
                  </a:lnTo>
                  <a:close/>
                  <a:moveTo>
                    <a:pt x="862" y="1023"/>
                  </a:moveTo>
                  <a:cubicBezTo>
                    <a:pt x="783" y="1023"/>
                    <a:pt x="783" y="1023"/>
                    <a:pt x="783" y="1023"/>
                  </a:cubicBezTo>
                  <a:cubicBezTo>
                    <a:pt x="783" y="1286"/>
                    <a:pt x="783" y="1286"/>
                    <a:pt x="783" y="1286"/>
                  </a:cubicBezTo>
                  <a:cubicBezTo>
                    <a:pt x="862" y="1286"/>
                    <a:pt x="862" y="1286"/>
                    <a:pt x="862" y="1286"/>
                  </a:cubicBezTo>
                  <a:lnTo>
                    <a:pt x="862" y="1023"/>
                  </a:lnTo>
                  <a:close/>
                  <a:moveTo>
                    <a:pt x="1244" y="766"/>
                  </a:moveTo>
                  <a:cubicBezTo>
                    <a:pt x="1252" y="766"/>
                    <a:pt x="1259" y="773"/>
                    <a:pt x="1259" y="781"/>
                  </a:cubicBezTo>
                  <a:cubicBezTo>
                    <a:pt x="1259" y="1301"/>
                    <a:pt x="1259" y="1301"/>
                    <a:pt x="1259" y="1301"/>
                  </a:cubicBezTo>
                  <a:cubicBezTo>
                    <a:pt x="1259" y="1309"/>
                    <a:pt x="1252" y="1316"/>
                    <a:pt x="1244" y="1316"/>
                  </a:cubicBezTo>
                  <a:cubicBezTo>
                    <a:pt x="1134" y="1316"/>
                    <a:pt x="1134" y="1316"/>
                    <a:pt x="1134" y="1316"/>
                  </a:cubicBezTo>
                  <a:cubicBezTo>
                    <a:pt x="1126" y="1316"/>
                    <a:pt x="1119" y="1309"/>
                    <a:pt x="1119" y="1301"/>
                  </a:cubicBezTo>
                  <a:cubicBezTo>
                    <a:pt x="1119" y="781"/>
                    <a:pt x="1119" y="781"/>
                    <a:pt x="1119" y="781"/>
                  </a:cubicBezTo>
                  <a:cubicBezTo>
                    <a:pt x="1119" y="773"/>
                    <a:pt x="1126" y="766"/>
                    <a:pt x="1134" y="766"/>
                  </a:cubicBezTo>
                  <a:lnTo>
                    <a:pt x="1244" y="766"/>
                  </a:lnTo>
                  <a:close/>
                  <a:moveTo>
                    <a:pt x="1229" y="796"/>
                  </a:moveTo>
                  <a:cubicBezTo>
                    <a:pt x="1149" y="796"/>
                    <a:pt x="1149" y="796"/>
                    <a:pt x="1149" y="796"/>
                  </a:cubicBezTo>
                  <a:cubicBezTo>
                    <a:pt x="1149" y="1286"/>
                    <a:pt x="1149" y="1286"/>
                    <a:pt x="1149" y="1286"/>
                  </a:cubicBezTo>
                  <a:cubicBezTo>
                    <a:pt x="1229" y="1286"/>
                    <a:pt x="1229" y="1286"/>
                    <a:pt x="1229" y="1286"/>
                  </a:cubicBezTo>
                  <a:lnTo>
                    <a:pt x="1229" y="796"/>
                  </a:lnTo>
                  <a:close/>
                  <a:moveTo>
                    <a:pt x="1265" y="578"/>
                  </a:moveTo>
                  <a:cubicBezTo>
                    <a:pt x="1265" y="632"/>
                    <a:pt x="1221" y="676"/>
                    <a:pt x="1167" y="676"/>
                  </a:cubicBezTo>
                  <a:cubicBezTo>
                    <a:pt x="1113" y="676"/>
                    <a:pt x="1069" y="632"/>
                    <a:pt x="1069" y="578"/>
                  </a:cubicBezTo>
                  <a:cubicBezTo>
                    <a:pt x="1069" y="523"/>
                    <a:pt x="1113" y="479"/>
                    <a:pt x="1167" y="479"/>
                  </a:cubicBezTo>
                  <a:cubicBezTo>
                    <a:pt x="1221" y="479"/>
                    <a:pt x="1265" y="523"/>
                    <a:pt x="1265" y="578"/>
                  </a:cubicBezTo>
                  <a:close/>
                  <a:moveTo>
                    <a:pt x="1235" y="578"/>
                  </a:moveTo>
                  <a:cubicBezTo>
                    <a:pt x="1235" y="540"/>
                    <a:pt x="1204" y="510"/>
                    <a:pt x="1167" y="510"/>
                  </a:cubicBezTo>
                  <a:cubicBezTo>
                    <a:pt x="1129" y="510"/>
                    <a:pt x="1099" y="540"/>
                    <a:pt x="1099" y="578"/>
                  </a:cubicBezTo>
                  <a:cubicBezTo>
                    <a:pt x="1099" y="615"/>
                    <a:pt x="1129" y="645"/>
                    <a:pt x="1167" y="645"/>
                  </a:cubicBezTo>
                  <a:cubicBezTo>
                    <a:pt x="1204" y="645"/>
                    <a:pt x="1235" y="615"/>
                    <a:pt x="1235" y="57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322A3DE-EC12-C7D7-5205-AB750BCC2287}"/>
              </a:ext>
            </a:extLst>
          </p:cNvPr>
          <p:cNvGrpSpPr/>
          <p:nvPr/>
        </p:nvGrpSpPr>
        <p:grpSpPr>
          <a:xfrm>
            <a:off x="418565" y="5125577"/>
            <a:ext cx="1042670" cy="1183602"/>
            <a:chOff x="8820208" y="1778482"/>
            <a:chExt cx="1985471" cy="2253836"/>
          </a:xfrm>
        </p:grpSpPr>
        <p:sp>
          <p:nvSpPr>
            <p:cNvPr id="94" name="Freeform 9">
              <a:extLst>
                <a:ext uri="{FF2B5EF4-FFF2-40B4-BE49-F238E27FC236}">
                  <a16:creationId xmlns:a16="http://schemas.microsoft.com/office/drawing/2014/main" id="{DB8295CE-4C8F-9960-743C-3B4E1E59B44A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0208" y="1778482"/>
              <a:ext cx="1985471" cy="2253836"/>
            </a:xfrm>
            <a:custGeom>
              <a:avLst/>
              <a:gdLst>
                <a:gd name="T0" fmla="*/ 2555 w 2555"/>
                <a:gd name="T1" fmla="*/ 2045 h 2897"/>
                <a:gd name="T2" fmla="*/ 2555 w 2555"/>
                <a:gd name="T3" fmla="*/ 851 h 2897"/>
                <a:gd name="T4" fmla="*/ 2433 w 2555"/>
                <a:gd name="T5" fmla="*/ 641 h 2897"/>
                <a:gd name="T6" fmla="*/ 1399 w 2555"/>
                <a:gd name="T7" fmla="*/ 44 h 2897"/>
                <a:gd name="T8" fmla="*/ 1156 w 2555"/>
                <a:gd name="T9" fmla="*/ 44 h 2897"/>
                <a:gd name="T10" fmla="*/ 121 w 2555"/>
                <a:gd name="T11" fmla="*/ 641 h 2897"/>
                <a:gd name="T12" fmla="*/ 0 w 2555"/>
                <a:gd name="T13" fmla="*/ 851 h 2897"/>
                <a:gd name="T14" fmla="*/ 0 w 2555"/>
                <a:gd name="T15" fmla="*/ 2045 h 2897"/>
                <a:gd name="T16" fmla="*/ 121 w 2555"/>
                <a:gd name="T17" fmla="*/ 2256 h 2897"/>
                <a:gd name="T18" fmla="*/ 1156 w 2555"/>
                <a:gd name="T19" fmla="*/ 2853 h 2897"/>
                <a:gd name="T20" fmla="*/ 1399 w 2555"/>
                <a:gd name="T21" fmla="*/ 2853 h 2897"/>
                <a:gd name="T22" fmla="*/ 2433 w 2555"/>
                <a:gd name="T23" fmla="*/ 2256 h 2897"/>
                <a:gd name="T24" fmla="*/ 2555 w 2555"/>
                <a:gd name="T25" fmla="*/ 2045 h 2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5" h="2897">
                  <a:moveTo>
                    <a:pt x="2555" y="2045"/>
                  </a:moveTo>
                  <a:cubicBezTo>
                    <a:pt x="2555" y="851"/>
                    <a:pt x="2555" y="851"/>
                    <a:pt x="2555" y="851"/>
                  </a:cubicBezTo>
                  <a:cubicBezTo>
                    <a:pt x="2555" y="764"/>
                    <a:pt x="2508" y="684"/>
                    <a:pt x="2433" y="641"/>
                  </a:cubicBezTo>
                  <a:cubicBezTo>
                    <a:pt x="1399" y="44"/>
                    <a:pt x="1399" y="44"/>
                    <a:pt x="1399" y="44"/>
                  </a:cubicBezTo>
                  <a:cubicBezTo>
                    <a:pt x="1324" y="0"/>
                    <a:pt x="1231" y="0"/>
                    <a:pt x="1156" y="44"/>
                  </a:cubicBezTo>
                  <a:cubicBezTo>
                    <a:pt x="121" y="641"/>
                    <a:pt x="121" y="641"/>
                    <a:pt x="121" y="641"/>
                  </a:cubicBezTo>
                  <a:cubicBezTo>
                    <a:pt x="46" y="684"/>
                    <a:pt x="0" y="764"/>
                    <a:pt x="0" y="851"/>
                  </a:cubicBezTo>
                  <a:cubicBezTo>
                    <a:pt x="0" y="2045"/>
                    <a:pt x="0" y="2045"/>
                    <a:pt x="0" y="2045"/>
                  </a:cubicBezTo>
                  <a:cubicBezTo>
                    <a:pt x="0" y="2132"/>
                    <a:pt x="46" y="2213"/>
                    <a:pt x="121" y="2256"/>
                  </a:cubicBezTo>
                  <a:cubicBezTo>
                    <a:pt x="1156" y="2853"/>
                    <a:pt x="1156" y="2853"/>
                    <a:pt x="1156" y="2853"/>
                  </a:cubicBezTo>
                  <a:cubicBezTo>
                    <a:pt x="1231" y="2897"/>
                    <a:pt x="1324" y="2897"/>
                    <a:pt x="1399" y="2853"/>
                  </a:cubicBezTo>
                  <a:cubicBezTo>
                    <a:pt x="2433" y="2256"/>
                    <a:pt x="2433" y="2256"/>
                    <a:pt x="2433" y="2256"/>
                  </a:cubicBezTo>
                  <a:cubicBezTo>
                    <a:pt x="2508" y="2213"/>
                    <a:pt x="2555" y="2132"/>
                    <a:pt x="2555" y="2045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21">
              <a:extLst>
                <a:ext uri="{FF2B5EF4-FFF2-40B4-BE49-F238E27FC236}">
                  <a16:creationId xmlns:a16="http://schemas.microsoft.com/office/drawing/2014/main" id="{BA1356EE-F7C6-16CA-B0DE-46179823DB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44955" y="2254609"/>
              <a:ext cx="1157123" cy="1306748"/>
            </a:xfrm>
            <a:custGeom>
              <a:avLst/>
              <a:gdLst>
                <a:gd name="T0" fmla="*/ 1336 w 1561"/>
                <a:gd name="T1" fmla="*/ 1184 h 1764"/>
                <a:gd name="T2" fmla="*/ 1336 w 1561"/>
                <a:gd name="T3" fmla="*/ 580 h 1764"/>
                <a:gd name="T4" fmla="*/ 1524 w 1561"/>
                <a:gd name="T5" fmla="*/ 592 h 1764"/>
                <a:gd name="T6" fmla="*/ 1436 w 1561"/>
                <a:gd name="T7" fmla="*/ 378 h 1764"/>
                <a:gd name="T8" fmla="*/ 1327 w 1561"/>
                <a:gd name="T9" fmla="*/ 441 h 1764"/>
                <a:gd name="T10" fmla="*/ 797 w 1561"/>
                <a:gd name="T11" fmla="*/ 422 h 1764"/>
                <a:gd name="T12" fmla="*/ 906 w 1561"/>
                <a:gd name="T13" fmla="*/ 125 h 1764"/>
                <a:gd name="T14" fmla="*/ 672 w 1561"/>
                <a:gd name="T15" fmla="*/ 188 h 1764"/>
                <a:gd name="T16" fmla="*/ 390 w 1561"/>
                <a:gd name="T17" fmla="*/ 638 h 1764"/>
                <a:gd name="T18" fmla="*/ 214 w 1561"/>
                <a:gd name="T19" fmla="*/ 415 h 1764"/>
                <a:gd name="T20" fmla="*/ 37 w 1561"/>
                <a:gd name="T21" fmla="*/ 415 h 1764"/>
                <a:gd name="T22" fmla="*/ 125 w 1561"/>
                <a:gd name="T23" fmla="*/ 629 h 1764"/>
                <a:gd name="T24" fmla="*/ 374 w 1561"/>
                <a:gd name="T25" fmla="*/ 666 h 1764"/>
                <a:gd name="T26" fmla="*/ 214 w 1561"/>
                <a:gd name="T27" fmla="*/ 1171 h 1764"/>
                <a:gd name="T28" fmla="*/ 0 w 1561"/>
                <a:gd name="T29" fmla="*/ 1260 h 1764"/>
                <a:gd name="T30" fmla="*/ 214 w 1561"/>
                <a:gd name="T31" fmla="*/ 1349 h 1764"/>
                <a:gd name="T32" fmla="*/ 390 w 1561"/>
                <a:gd name="T33" fmla="*/ 1126 h 1764"/>
                <a:gd name="T34" fmla="*/ 672 w 1561"/>
                <a:gd name="T35" fmla="*/ 1576 h 1764"/>
                <a:gd name="T36" fmla="*/ 906 w 1561"/>
                <a:gd name="T37" fmla="*/ 1639 h 1764"/>
                <a:gd name="T38" fmla="*/ 797 w 1561"/>
                <a:gd name="T39" fmla="*/ 1342 h 1764"/>
                <a:gd name="T40" fmla="*/ 1327 w 1561"/>
                <a:gd name="T41" fmla="*/ 1323 h 1764"/>
                <a:gd name="T42" fmla="*/ 1524 w 1561"/>
                <a:gd name="T43" fmla="*/ 1349 h 1764"/>
                <a:gd name="T44" fmla="*/ 1436 w 1561"/>
                <a:gd name="T45" fmla="*/ 1135 h 1764"/>
                <a:gd name="T46" fmla="*/ 1436 w 1561"/>
                <a:gd name="T47" fmla="*/ 410 h 1764"/>
                <a:gd name="T48" fmla="*/ 1529 w 1561"/>
                <a:gd name="T49" fmla="*/ 504 h 1764"/>
                <a:gd name="T50" fmla="*/ 1369 w 1561"/>
                <a:gd name="T51" fmla="*/ 570 h 1764"/>
                <a:gd name="T52" fmla="*/ 699 w 1561"/>
                <a:gd name="T53" fmla="*/ 172 h 1764"/>
                <a:gd name="T54" fmla="*/ 874 w 1561"/>
                <a:gd name="T55" fmla="*/ 125 h 1764"/>
                <a:gd name="T56" fmla="*/ 699 w 1561"/>
                <a:gd name="T57" fmla="*/ 172 h 1764"/>
                <a:gd name="T58" fmla="*/ 32 w 1561"/>
                <a:gd name="T59" fmla="*/ 504 h 1764"/>
                <a:gd name="T60" fmla="*/ 125 w 1561"/>
                <a:gd name="T61" fmla="*/ 410 h 1764"/>
                <a:gd name="T62" fmla="*/ 205 w 1561"/>
                <a:gd name="T63" fmla="*/ 553 h 1764"/>
                <a:gd name="T64" fmla="*/ 206 w 1561"/>
                <a:gd name="T65" fmla="*/ 1307 h 1764"/>
                <a:gd name="T66" fmla="*/ 32 w 1561"/>
                <a:gd name="T67" fmla="*/ 1260 h 1764"/>
                <a:gd name="T68" fmla="*/ 192 w 1561"/>
                <a:gd name="T69" fmla="*/ 1194 h 1764"/>
                <a:gd name="T70" fmla="*/ 862 w 1561"/>
                <a:gd name="T71" fmla="*/ 1592 h 1764"/>
                <a:gd name="T72" fmla="*/ 687 w 1561"/>
                <a:gd name="T73" fmla="*/ 1639 h 1764"/>
                <a:gd name="T74" fmla="*/ 862 w 1561"/>
                <a:gd name="T75" fmla="*/ 1592 h 1764"/>
                <a:gd name="T76" fmla="*/ 406 w 1561"/>
                <a:gd name="T77" fmla="*/ 1098 h 1764"/>
                <a:gd name="T78" fmla="*/ 1155 w 1561"/>
                <a:gd name="T79" fmla="*/ 666 h 1764"/>
                <a:gd name="T80" fmla="*/ 1369 w 1561"/>
                <a:gd name="T81" fmla="*/ 1326 h 1764"/>
                <a:gd name="T82" fmla="*/ 1369 w 1561"/>
                <a:gd name="T83" fmla="*/ 1194 h 1764"/>
                <a:gd name="T84" fmla="*/ 1529 w 1561"/>
                <a:gd name="T85" fmla="*/ 1260 h 1764"/>
                <a:gd name="T86" fmla="*/ 596 w 1561"/>
                <a:gd name="T87" fmla="*/ 988 h 1764"/>
                <a:gd name="T88" fmla="*/ 965 w 1561"/>
                <a:gd name="T89" fmla="*/ 776 h 1764"/>
                <a:gd name="T90" fmla="*/ 933 w 1561"/>
                <a:gd name="T91" fmla="*/ 970 h 1764"/>
                <a:gd name="T92" fmla="*/ 628 w 1561"/>
                <a:gd name="T93" fmla="*/ 794 h 1764"/>
                <a:gd name="T94" fmla="*/ 933 w 1561"/>
                <a:gd name="T95" fmla="*/ 970 h 1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61" h="1764">
                  <a:moveTo>
                    <a:pt x="1436" y="1135"/>
                  </a:moveTo>
                  <a:cubicBezTo>
                    <a:pt x="1402" y="1135"/>
                    <a:pt x="1370" y="1148"/>
                    <a:pt x="1347" y="1171"/>
                  </a:cubicBezTo>
                  <a:cubicBezTo>
                    <a:pt x="1343" y="1175"/>
                    <a:pt x="1339" y="1179"/>
                    <a:pt x="1336" y="1184"/>
                  </a:cubicBezTo>
                  <a:cubicBezTo>
                    <a:pt x="1187" y="1098"/>
                    <a:pt x="1187" y="1098"/>
                    <a:pt x="1187" y="1098"/>
                  </a:cubicBezTo>
                  <a:cubicBezTo>
                    <a:pt x="1187" y="666"/>
                    <a:pt x="1187" y="666"/>
                    <a:pt x="1187" y="666"/>
                  </a:cubicBezTo>
                  <a:cubicBezTo>
                    <a:pt x="1336" y="580"/>
                    <a:pt x="1336" y="580"/>
                    <a:pt x="1336" y="580"/>
                  </a:cubicBezTo>
                  <a:cubicBezTo>
                    <a:pt x="1339" y="584"/>
                    <a:pt x="1343" y="588"/>
                    <a:pt x="1347" y="592"/>
                  </a:cubicBezTo>
                  <a:cubicBezTo>
                    <a:pt x="1370" y="616"/>
                    <a:pt x="1402" y="629"/>
                    <a:pt x="1436" y="629"/>
                  </a:cubicBezTo>
                  <a:cubicBezTo>
                    <a:pt x="1470" y="629"/>
                    <a:pt x="1501" y="616"/>
                    <a:pt x="1524" y="592"/>
                  </a:cubicBezTo>
                  <a:cubicBezTo>
                    <a:pt x="1548" y="569"/>
                    <a:pt x="1561" y="537"/>
                    <a:pt x="1561" y="504"/>
                  </a:cubicBezTo>
                  <a:cubicBezTo>
                    <a:pt x="1561" y="470"/>
                    <a:pt x="1548" y="438"/>
                    <a:pt x="1524" y="415"/>
                  </a:cubicBezTo>
                  <a:cubicBezTo>
                    <a:pt x="1501" y="391"/>
                    <a:pt x="1469" y="378"/>
                    <a:pt x="1436" y="378"/>
                  </a:cubicBezTo>
                  <a:cubicBezTo>
                    <a:pt x="1436" y="378"/>
                    <a:pt x="1436" y="378"/>
                    <a:pt x="1436" y="378"/>
                  </a:cubicBezTo>
                  <a:cubicBezTo>
                    <a:pt x="1402" y="378"/>
                    <a:pt x="1371" y="391"/>
                    <a:pt x="1347" y="415"/>
                  </a:cubicBezTo>
                  <a:cubicBezTo>
                    <a:pt x="1340" y="422"/>
                    <a:pt x="1333" y="431"/>
                    <a:pt x="1327" y="441"/>
                  </a:cubicBezTo>
                  <a:cubicBezTo>
                    <a:pt x="1307" y="475"/>
                    <a:pt x="1305" y="516"/>
                    <a:pt x="1320" y="552"/>
                  </a:cubicBezTo>
                  <a:cubicBezTo>
                    <a:pt x="1171" y="638"/>
                    <a:pt x="1171" y="638"/>
                    <a:pt x="1171" y="638"/>
                  </a:cubicBezTo>
                  <a:cubicBezTo>
                    <a:pt x="797" y="422"/>
                    <a:pt x="797" y="422"/>
                    <a:pt x="797" y="422"/>
                  </a:cubicBezTo>
                  <a:cubicBezTo>
                    <a:pt x="797" y="250"/>
                    <a:pt x="797" y="250"/>
                    <a:pt x="797" y="250"/>
                  </a:cubicBezTo>
                  <a:cubicBezTo>
                    <a:pt x="835" y="245"/>
                    <a:pt x="870" y="222"/>
                    <a:pt x="889" y="188"/>
                  </a:cubicBezTo>
                  <a:cubicBezTo>
                    <a:pt x="900" y="169"/>
                    <a:pt x="906" y="147"/>
                    <a:pt x="906" y="125"/>
                  </a:cubicBezTo>
                  <a:cubicBezTo>
                    <a:pt x="906" y="56"/>
                    <a:pt x="850" y="0"/>
                    <a:pt x="780" y="0"/>
                  </a:cubicBezTo>
                  <a:cubicBezTo>
                    <a:pt x="711" y="0"/>
                    <a:pt x="655" y="56"/>
                    <a:pt x="655" y="125"/>
                  </a:cubicBezTo>
                  <a:cubicBezTo>
                    <a:pt x="655" y="147"/>
                    <a:pt x="661" y="169"/>
                    <a:pt x="672" y="188"/>
                  </a:cubicBezTo>
                  <a:cubicBezTo>
                    <a:pt x="691" y="222"/>
                    <a:pt x="726" y="245"/>
                    <a:pt x="764" y="250"/>
                  </a:cubicBezTo>
                  <a:cubicBezTo>
                    <a:pt x="764" y="422"/>
                    <a:pt x="764" y="422"/>
                    <a:pt x="764" y="422"/>
                  </a:cubicBezTo>
                  <a:cubicBezTo>
                    <a:pt x="390" y="638"/>
                    <a:pt x="390" y="638"/>
                    <a:pt x="390" y="638"/>
                  </a:cubicBezTo>
                  <a:cubicBezTo>
                    <a:pt x="240" y="555"/>
                    <a:pt x="240" y="555"/>
                    <a:pt x="240" y="555"/>
                  </a:cubicBezTo>
                  <a:cubicBezTo>
                    <a:pt x="256" y="518"/>
                    <a:pt x="254" y="476"/>
                    <a:pt x="234" y="440"/>
                  </a:cubicBezTo>
                  <a:cubicBezTo>
                    <a:pt x="228" y="431"/>
                    <a:pt x="221" y="422"/>
                    <a:pt x="214" y="415"/>
                  </a:cubicBezTo>
                  <a:cubicBezTo>
                    <a:pt x="190" y="391"/>
                    <a:pt x="159" y="378"/>
                    <a:pt x="125" y="378"/>
                  </a:cubicBezTo>
                  <a:cubicBezTo>
                    <a:pt x="125" y="378"/>
                    <a:pt x="125" y="378"/>
                    <a:pt x="125" y="378"/>
                  </a:cubicBezTo>
                  <a:cubicBezTo>
                    <a:pt x="92" y="378"/>
                    <a:pt x="60" y="391"/>
                    <a:pt x="37" y="415"/>
                  </a:cubicBezTo>
                  <a:cubicBezTo>
                    <a:pt x="13" y="438"/>
                    <a:pt x="0" y="470"/>
                    <a:pt x="0" y="504"/>
                  </a:cubicBezTo>
                  <a:cubicBezTo>
                    <a:pt x="0" y="537"/>
                    <a:pt x="13" y="569"/>
                    <a:pt x="36" y="592"/>
                  </a:cubicBezTo>
                  <a:cubicBezTo>
                    <a:pt x="60" y="616"/>
                    <a:pt x="91" y="629"/>
                    <a:pt x="125" y="629"/>
                  </a:cubicBezTo>
                  <a:cubicBezTo>
                    <a:pt x="159" y="629"/>
                    <a:pt x="190" y="616"/>
                    <a:pt x="214" y="592"/>
                  </a:cubicBezTo>
                  <a:cubicBezTo>
                    <a:pt x="217" y="589"/>
                    <a:pt x="220" y="585"/>
                    <a:pt x="222" y="582"/>
                  </a:cubicBezTo>
                  <a:cubicBezTo>
                    <a:pt x="374" y="666"/>
                    <a:pt x="374" y="666"/>
                    <a:pt x="374" y="666"/>
                  </a:cubicBezTo>
                  <a:cubicBezTo>
                    <a:pt x="374" y="1098"/>
                    <a:pt x="374" y="1098"/>
                    <a:pt x="374" y="1098"/>
                  </a:cubicBezTo>
                  <a:cubicBezTo>
                    <a:pt x="225" y="1184"/>
                    <a:pt x="225" y="1184"/>
                    <a:pt x="225" y="1184"/>
                  </a:cubicBezTo>
                  <a:cubicBezTo>
                    <a:pt x="222" y="1179"/>
                    <a:pt x="218" y="1175"/>
                    <a:pt x="214" y="1171"/>
                  </a:cubicBezTo>
                  <a:cubicBezTo>
                    <a:pt x="190" y="1148"/>
                    <a:pt x="159" y="1135"/>
                    <a:pt x="125" y="1135"/>
                  </a:cubicBezTo>
                  <a:cubicBezTo>
                    <a:pt x="91" y="1135"/>
                    <a:pt x="60" y="1148"/>
                    <a:pt x="37" y="1171"/>
                  </a:cubicBezTo>
                  <a:cubicBezTo>
                    <a:pt x="13" y="1195"/>
                    <a:pt x="0" y="1226"/>
                    <a:pt x="0" y="1260"/>
                  </a:cubicBezTo>
                  <a:cubicBezTo>
                    <a:pt x="0" y="1293"/>
                    <a:pt x="13" y="1325"/>
                    <a:pt x="37" y="1349"/>
                  </a:cubicBezTo>
                  <a:cubicBezTo>
                    <a:pt x="61" y="1373"/>
                    <a:pt x="93" y="1386"/>
                    <a:pt x="125" y="1386"/>
                  </a:cubicBezTo>
                  <a:cubicBezTo>
                    <a:pt x="157" y="1386"/>
                    <a:pt x="190" y="1373"/>
                    <a:pt x="214" y="1349"/>
                  </a:cubicBezTo>
                  <a:cubicBezTo>
                    <a:pt x="222" y="1341"/>
                    <a:pt x="229" y="1332"/>
                    <a:pt x="234" y="1323"/>
                  </a:cubicBezTo>
                  <a:cubicBezTo>
                    <a:pt x="254" y="1289"/>
                    <a:pt x="256" y="1248"/>
                    <a:pt x="241" y="1212"/>
                  </a:cubicBezTo>
                  <a:cubicBezTo>
                    <a:pt x="390" y="1126"/>
                    <a:pt x="390" y="1126"/>
                    <a:pt x="390" y="1126"/>
                  </a:cubicBezTo>
                  <a:cubicBezTo>
                    <a:pt x="764" y="1342"/>
                    <a:pt x="764" y="1342"/>
                    <a:pt x="764" y="1342"/>
                  </a:cubicBezTo>
                  <a:cubicBezTo>
                    <a:pt x="764" y="1514"/>
                    <a:pt x="764" y="1514"/>
                    <a:pt x="764" y="1514"/>
                  </a:cubicBezTo>
                  <a:cubicBezTo>
                    <a:pt x="726" y="1519"/>
                    <a:pt x="691" y="1542"/>
                    <a:pt x="672" y="1576"/>
                  </a:cubicBezTo>
                  <a:cubicBezTo>
                    <a:pt x="661" y="1595"/>
                    <a:pt x="655" y="1616"/>
                    <a:pt x="655" y="1639"/>
                  </a:cubicBezTo>
                  <a:cubicBezTo>
                    <a:pt x="655" y="1708"/>
                    <a:pt x="711" y="1764"/>
                    <a:pt x="780" y="1764"/>
                  </a:cubicBezTo>
                  <a:cubicBezTo>
                    <a:pt x="850" y="1764"/>
                    <a:pt x="906" y="1708"/>
                    <a:pt x="906" y="1639"/>
                  </a:cubicBezTo>
                  <a:cubicBezTo>
                    <a:pt x="906" y="1616"/>
                    <a:pt x="900" y="1595"/>
                    <a:pt x="889" y="1576"/>
                  </a:cubicBezTo>
                  <a:cubicBezTo>
                    <a:pt x="870" y="1542"/>
                    <a:pt x="835" y="1519"/>
                    <a:pt x="797" y="1514"/>
                  </a:cubicBezTo>
                  <a:cubicBezTo>
                    <a:pt x="797" y="1342"/>
                    <a:pt x="797" y="1342"/>
                    <a:pt x="797" y="1342"/>
                  </a:cubicBezTo>
                  <a:cubicBezTo>
                    <a:pt x="1171" y="1126"/>
                    <a:pt x="1171" y="1126"/>
                    <a:pt x="1171" y="1126"/>
                  </a:cubicBezTo>
                  <a:cubicBezTo>
                    <a:pt x="1320" y="1212"/>
                    <a:pt x="1320" y="1212"/>
                    <a:pt x="1320" y="1212"/>
                  </a:cubicBezTo>
                  <a:cubicBezTo>
                    <a:pt x="1305" y="1248"/>
                    <a:pt x="1307" y="1289"/>
                    <a:pt x="1327" y="1323"/>
                  </a:cubicBezTo>
                  <a:cubicBezTo>
                    <a:pt x="1332" y="1332"/>
                    <a:pt x="1339" y="1341"/>
                    <a:pt x="1347" y="1349"/>
                  </a:cubicBezTo>
                  <a:cubicBezTo>
                    <a:pt x="1371" y="1373"/>
                    <a:pt x="1404" y="1386"/>
                    <a:pt x="1436" y="1386"/>
                  </a:cubicBezTo>
                  <a:cubicBezTo>
                    <a:pt x="1468" y="1386"/>
                    <a:pt x="1500" y="1373"/>
                    <a:pt x="1524" y="1349"/>
                  </a:cubicBezTo>
                  <a:cubicBezTo>
                    <a:pt x="1548" y="1325"/>
                    <a:pt x="1561" y="1293"/>
                    <a:pt x="1561" y="1260"/>
                  </a:cubicBezTo>
                  <a:cubicBezTo>
                    <a:pt x="1561" y="1226"/>
                    <a:pt x="1548" y="1195"/>
                    <a:pt x="1524" y="1172"/>
                  </a:cubicBezTo>
                  <a:cubicBezTo>
                    <a:pt x="1501" y="1148"/>
                    <a:pt x="1470" y="1135"/>
                    <a:pt x="1436" y="1135"/>
                  </a:cubicBezTo>
                  <a:close/>
                  <a:moveTo>
                    <a:pt x="1355" y="457"/>
                  </a:moveTo>
                  <a:cubicBezTo>
                    <a:pt x="1359" y="449"/>
                    <a:pt x="1364" y="443"/>
                    <a:pt x="1369" y="437"/>
                  </a:cubicBezTo>
                  <a:cubicBezTo>
                    <a:pt x="1387" y="420"/>
                    <a:pt x="1411" y="410"/>
                    <a:pt x="1436" y="410"/>
                  </a:cubicBezTo>
                  <a:cubicBezTo>
                    <a:pt x="1436" y="410"/>
                    <a:pt x="1436" y="410"/>
                    <a:pt x="1436" y="410"/>
                  </a:cubicBezTo>
                  <a:cubicBezTo>
                    <a:pt x="1461" y="410"/>
                    <a:pt x="1484" y="420"/>
                    <a:pt x="1502" y="438"/>
                  </a:cubicBezTo>
                  <a:cubicBezTo>
                    <a:pt x="1519" y="455"/>
                    <a:pt x="1529" y="479"/>
                    <a:pt x="1529" y="504"/>
                  </a:cubicBezTo>
                  <a:cubicBezTo>
                    <a:pt x="1529" y="529"/>
                    <a:pt x="1519" y="552"/>
                    <a:pt x="1502" y="570"/>
                  </a:cubicBezTo>
                  <a:cubicBezTo>
                    <a:pt x="1502" y="570"/>
                    <a:pt x="1502" y="570"/>
                    <a:pt x="1502" y="570"/>
                  </a:cubicBezTo>
                  <a:cubicBezTo>
                    <a:pt x="1467" y="605"/>
                    <a:pt x="1405" y="605"/>
                    <a:pt x="1369" y="570"/>
                  </a:cubicBezTo>
                  <a:cubicBezTo>
                    <a:pt x="1364" y="564"/>
                    <a:pt x="1359" y="557"/>
                    <a:pt x="1355" y="550"/>
                  </a:cubicBezTo>
                  <a:cubicBezTo>
                    <a:pt x="1338" y="521"/>
                    <a:pt x="1338" y="485"/>
                    <a:pt x="1355" y="457"/>
                  </a:cubicBezTo>
                  <a:close/>
                  <a:moveTo>
                    <a:pt x="699" y="172"/>
                  </a:moveTo>
                  <a:cubicBezTo>
                    <a:pt x="691" y="158"/>
                    <a:pt x="687" y="142"/>
                    <a:pt x="687" y="125"/>
                  </a:cubicBezTo>
                  <a:cubicBezTo>
                    <a:pt x="687" y="74"/>
                    <a:pt x="729" y="32"/>
                    <a:pt x="780" y="32"/>
                  </a:cubicBezTo>
                  <a:cubicBezTo>
                    <a:pt x="832" y="32"/>
                    <a:pt x="874" y="74"/>
                    <a:pt x="874" y="125"/>
                  </a:cubicBezTo>
                  <a:cubicBezTo>
                    <a:pt x="874" y="142"/>
                    <a:pt x="870" y="158"/>
                    <a:pt x="862" y="172"/>
                  </a:cubicBezTo>
                  <a:cubicBezTo>
                    <a:pt x="845" y="201"/>
                    <a:pt x="814" y="219"/>
                    <a:pt x="780" y="219"/>
                  </a:cubicBezTo>
                  <a:cubicBezTo>
                    <a:pt x="747" y="219"/>
                    <a:pt x="716" y="201"/>
                    <a:pt x="699" y="172"/>
                  </a:cubicBezTo>
                  <a:close/>
                  <a:moveTo>
                    <a:pt x="191" y="570"/>
                  </a:moveTo>
                  <a:cubicBezTo>
                    <a:pt x="156" y="605"/>
                    <a:pt x="94" y="605"/>
                    <a:pt x="59" y="570"/>
                  </a:cubicBezTo>
                  <a:cubicBezTo>
                    <a:pt x="41" y="552"/>
                    <a:pt x="32" y="529"/>
                    <a:pt x="32" y="504"/>
                  </a:cubicBezTo>
                  <a:cubicBezTo>
                    <a:pt x="32" y="479"/>
                    <a:pt x="41" y="455"/>
                    <a:pt x="59" y="437"/>
                  </a:cubicBezTo>
                  <a:cubicBezTo>
                    <a:pt x="77" y="420"/>
                    <a:pt x="100" y="410"/>
                    <a:pt x="125" y="410"/>
                  </a:cubicBezTo>
                  <a:cubicBezTo>
                    <a:pt x="125" y="410"/>
                    <a:pt x="125" y="410"/>
                    <a:pt x="125" y="410"/>
                  </a:cubicBezTo>
                  <a:cubicBezTo>
                    <a:pt x="150" y="410"/>
                    <a:pt x="174" y="420"/>
                    <a:pt x="191" y="437"/>
                  </a:cubicBezTo>
                  <a:cubicBezTo>
                    <a:pt x="197" y="443"/>
                    <a:pt x="202" y="449"/>
                    <a:pt x="206" y="457"/>
                  </a:cubicBezTo>
                  <a:cubicBezTo>
                    <a:pt x="224" y="486"/>
                    <a:pt x="223" y="523"/>
                    <a:pt x="205" y="553"/>
                  </a:cubicBezTo>
                  <a:cubicBezTo>
                    <a:pt x="201" y="559"/>
                    <a:pt x="197" y="565"/>
                    <a:pt x="191" y="570"/>
                  </a:cubicBezTo>
                  <a:close/>
                  <a:moveTo>
                    <a:pt x="206" y="1307"/>
                  </a:moveTo>
                  <a:cubicBezTo>
                    <a:pt x="206" y="1307"/>
                    <a:pt x="206" y="1307"/>
                    <a:pt x="206" y="1307"/>
                  </a:cubicBezTo>
                  <a:cubicBezTo>
                    <a:pt x="202" y="1314"/>
                    <a:pt x="197" y="1321"/>
                    <a:pt x="192" y="1326"/>
                  </a:cubicBezTo>
                  <a:cubicBezTo>
                    <a:pt x="155" y="1363"/>
                    <a:pt x="96" y="1363"/>
                    <a:pt x="59" y="1326"/>
                  </a:cubicBezTo>
                  <a:cubicBezTo>
                    <a:pt x="41" y="1309"/>
                    <a:pt x="32" y="1285"/>
                    <a:pt x="32" y="1260"/>
                  </a:cubicBezTo>
                  <a:cubicBezTo>
                    <a:pt x="32" y="1235"/>
                    <a:pt x="42" y="1212"/>
                    <a:pt x="59" y="1194"/>
                  </a:cubicBezTo>
                  <a:cubicBezTo>
                    <a:pt x="77" y="1176"/>
                    <a:pt x="100" y="1167"/>
                    <a:pt x="125" y="1167"/>
                  </a:cubicBezTo>
                  <a:cubicBezTo>
                    <a:pt x="150" y="1167"/>
                    <a:pt x="174" y="1176"/>
                    <a:pt x="192" y="1194"/>
                  </a:cubicBezTo>
                  <a:cubicBezTo>
                    <a:pt x="197" y="1200"/>
                    <a:pt x="202" y="1206"/>
                    <a:pt x="206" y="1213"/>
                  </a:cubicBezTo>
                  <a:cubicBezTo>
                    <a:pt x="223" y="1242"/>
                    <a:pt x="223" y="1278"/>
                    <a:pt x="206" y="1307"/>
                  </a:cubicBezTo>
                  <a:close/>
                  <a:moveTo>
                    <a:pt x="862" y="1592"/>
                  </a:moveTo>
                  <a:cubicBezTo>
                    <a:pt x="870" y="1606"/>
                    <a:pt x="874" y="1622"/>
                    <a:pt x="874" y="1639"/>
                  </a:cubicBezTo>
                  <a:cubicBezTo>
                    <a:pt x="874" y="1690"/>
                    <a:pt x="832" y="1732"/>
                    <a:pt x="780" y="1732"/>
                  </a:cubicBezTo>
                  <a:cubicBezTo>
                    <a:pt x="729" y="1732"/>
                    <a:pt x="687" y="1690"/>
                    <a:pt x="687" y="1639"/>
                  </a:cubicBezTo>
                  <a:cubicBezTo>
                    <a:pt x="687" y="1622"/>
                    <a:pt x="691" y="1606"/>
                    <a:pt x="699" y="1592"/>
                  </a:cubicBezTo>
                  <a:cubicBezTo>
                    <a:pt x="716" y="1563"/>
                    <a:pt x="747" y="1545"/>
                    <a:pt x="780" y="1545"/>
                  </a:cubicBezTo>
                  <a:cubicBezTo>
                    <a:pt x="814" y="1545"/>
                    <a:pt x="845" y="1563"/>
                    <a:pt x="862" y="1592"/>
                  </a:cubicBezTo>
                  <a:close/>
                  <a:moveTo>
                    <a:pt x="1155" y="1098"/>
                  </a:moveTo>
                  <a:cubicBezTo>
                    <a:pt x="780" y="1314"/>
                    <a:pt x="780" y="1314"/>
                    <a:pt x="780" y="1314"/>
                  </a:cubicBezTo>
                  <a:cubicBezTo>
                    <a:pt x="406" y="1098"/>
                    <a:pt x="406" y="1098"/>
                    <a:pt x="406" y="1098"/>
                  </a:cubicBezTo>
                  <a:cubicBezTo>
                    <a:pt x="406" y="666"/>
                    <a:pt x="406" y="666"/>
                    <a:pt x="406" y="666"/>
                  </a:cubicBezTo>
                  <a:cubicBezTo>
                    <a:pt x="780" y="449"/>
                    <a:pt x="780" y="449"/>
                    <a:pt x="780" y="449"/>
                  </a:cubicBezTo>
                  <a:cubicBezTo>
                    <a:pt x="1155" y="666"/>
                    <a:pt x="1155" y="666"/>
                    <a:pt x="1155" y="666"/>
                  </a:cubicBezTo>
                  <a:lnTo>
                    <a:pt x="1155" y="1098"/>
                  </a:lnTo>
                  <a:close/>
                  <a:moveTo>
                    <a:pt x="1502" y="1326"/>
                  </a:moveTo>
                  <a:cubicBezTo>
                    <a:pt x="1465" y="1363"/>
                    <a:pt x="1406" y="1363"/>
                    <a:pt x="1369" y="1326"/>
                  </a:cubicBezTo>
                  <a:cubicBezTo>
                    <a:pt x="1364" y="1321"/>
                    <a:pt x="1359" y="1314"/>
                    <a:pt x="1355" y="1307"/>
                  </a:cubicBezTo>
                  <a:cubicBezTo>
                    <a:pt x="1338" y="1278"/>
                    <a:pt x="1338" y="1242"/>
                    <a:pt x="1355" y="1213"/>
                  </a:cubicBezTo>
                  <a:cubicBezTo>
                    <a:pt x="1359" y="1206"/>
                    <a:pt x="1364" y="1200"/>
                    <a:pt x="1369" y="1194"/>
                  </a:cubicBezTo>
                  <a:cubicBezTo>
                    <a:pt x="1387" y="1176"/>
                    <a:pt x="1411" y="1167"/>
                    <a:pt x="1436" y="1167"/>
                  </a:cubicBezTo>
                  <a:cubicBezTo>
                    <a:pt x="1461" y="1167"/>
                    <a:pt x="1484" y="1176"/>
                    <a:pt x="1502" y="1194"/>
                  </a:cubicBezTo>
                  <a:cubicBezTo>
                    <a:pt x="1519" y="1212"/>
                    <a:pt x="1529" y="1235"/>
                    <a:pt x="1529" y="1260"/>
                  </a:cubicBezTo>
                  <a:cubicBezTo>
                    <a:pt x="1529" y="1285"/>
                    <a:pt x="1519" y="1309"/>
                    <a:pt x="1502" y="1326"/>
                  </a:cubicBezTo>
                  <a:close/>
                  <a:moveTo>
                    <a:pt x="596" y="776"/>
                  </a:moveTo>
                  <a:cubicBezTo>
                    <a:pt x="596" y="988"/>
                    <a:pt x="596" y="988"/>
                    <a:pt x="596" y="988"/>
                  </a:cubicBezTo>
                  <a:cubicBezTo>
                    <a:pt x="780" y="1094"/>
                    <a:pt x="780" y="1094"/>
                    <a:pt x="780" y="1094"/>
                  </a:cubicBezTo>
                  <a:cubicBezTo>
                    <a:pt x="965" y="988"/>
                    <a:pt x="965" y="988"/>
                    <a:pt x="965" y="988"/>
                  </a:cubicBezTo>
                  <a:cubicBezTo>
                    <a:pt x="965" y="776"/>
                    <a:pt x="965" y="776"/>
                    <a:pt x="965" y="776"/>
                  </a:cubicBezTo>
                  <a:cubicBezTo>
                    <a:pt x="780" y="669"/>
                    <a:pt x="780" y="669"/>
                    <a:pt x="780" y="669"/>
                  </a:cubicBezTo>
                  <a:lnTo>
                    <a:pt x="596" y="776"/>
                  </a:lnTo>
                  <a:close/>
                  <a:moveTo>
                    <a:pt x="933" y="970"/>
                  </a:moveTo>
                  <a:cubicBezTo>
                    <a:pt x="780" y="1057"/>
                    <a:pt x="780" y="1057"/>
                    <a:pt x="780" y="1057"/>
                  </a:cubicBezTo>
                  <a:cubicBezTo>
                    <a:pt x="628" y="970"/>
                    <a:pt x="628" y="970"/>
                    <a:pt x="628" y="970"/>
                  </a:cubicBezTo>
                  <a:cubicBezTo>
                    <a:pt x="628" y="794"/>
                    <a:pt x="628" y="794"/>
                    <a:pt x="628" y="794"/>
                  </a:cubicBezTo>
                  <a:cubicBezTo>
                    <a:pt x="780" y="706"/>
                    <a:pt x="780" y="706"/>
                    <a:pt x="780" y="706"/>
                  </a:cubicBezTo>
                  <a:cubicBezTo>
                    <a:pt x="933" y="794"/>
                    <a:pt x="933" y="794"/>
                    <a:pt x="933" y="794"/>
                  </a:cubicBezTo>
                  <a:lnTo>
                    <a:pt x="933" y="97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EC882EA5-C8A7-FFA4-9F43-6873171B9766}"/>
              </a:ext>
            </a:extLst>
          </p:cNvPr>
          <p:cNvGrpSpPr/>
          <p:nvPr/>
        </p:nvGrpSpPr>
        <p:grpSpPr>
          <a:xfrm>
            <a:off x="417064" y="3844670"/>
            <a:ext cx="1042109" cy="1183602"/>
            <a:chOff x="6240841" y="1778482"/>
            <a:chExt cx="1984402" cy="2253836"/>
          </a:xfrm>
        </p:grpSpPr>
        <p:sp>
          <p:nvSpPr>
            <p:cNvPr id="93" name="Freeform 8">
              <a:extLst>
                <a:ext uri="{FF2B5EF4-FFF2-40B4-BE49-F238E27FC236}">
                  <a16:creationId xmlns:a16="http://schemas.microsoft.com/office/drawing/2014/main" id="{2598D303-AE33-6A66-999F-7AB7F8359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0841" y="1778482"/>
              <a:ext cx="1984402" cy="2253836"/>
            </a:xfrm>
            <a:custGeom>
              <a:avLst/>
              <a:gdLst>
                <a:gd name="T0" fmla="*/ 2554 w 2554"/>
                <a:gd name="T1" fmla="*/ 2045 h 2897"/>
                <a:gd name="T2" fmla="*/ 2554 w 2554"/>
                <a:gd name="T3" fmla="*/ 851 h 2897"/>
                <a:gd name="T4" fmla="*/ 2433 w 2554"/>
                <a:gd name="T5" fmla="*/ 641 h 2897"/>
                <a:gd name="T6" fmla="*/ 1399 w 2554"/>
                <a:gd name="T7" fmla="*/ 44 h 2897"/>
                <a:gd name="T8" fmla="*/ 1155 w 2554"/>
                <a:gd name="T9" fmla="*/ 44 h 2897"/>
                <a:gd name="T10" fmla="*/ 121 w 2554"/>
                <a:gd name="T11" fmla="*/ 641 h 2897"/>
                <a:gd name="T12" fmla="*/ 0 w 2554"/>
                <a:gd name="T13" fmla="*/ 851 h 2897"/>
                <a:gd name="T14" fmla="*/ 0 w 2554"/>
                <a:gd name="T15" fmla="*/ 2045 h 2897"/>
                <a:gd name="T16" fmla="*/ 121 w 2554"/>
                <a:gd name="T17" fmla="*/ 2256 h 2897"/>
                <a:gd name="T18" fmla="*/ 1155 w 2554"/>
                <a:gd name="T19" fmla="*/ 2853 h 2897"/>
                <a:gd name="T20" fmla="*/ 1399 w 2554"/>
                <a:gd name="T21" fmla="*/ 2853 h 2897"/>
                <a:gd name="T22" fmla="*/ 2433 w 2554"/>
                <a:gd name="T23" fmla="*/ 2256 h 2897"/>
                <a:gd name="T24" fmla="*/ 2554 w 2554"/>
                <a:gd name="T25" fmla="*/ 2045 h 2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4" h="2897">
                  <a:moveTo>
                    <a:pt x="2554" y="2045"/>
                  </a:moveTo>
                  <a:cubicBezTo>
                    <a:pt x="2554" y="851"/>
                    <a:pt x="2554" y="851"/>
                    <a:pt x="2554" y="851"/>
                  </a:cubicBezTo>
                  <a:cubicBezTo>
                    <a:pt x="2554" y="764"/>
                    <a:pt x="2508" y="684"/>
                    <a:pt x="2433" y="641"/>
                  </a:cubicBezTo>
                  <a:cubicBezTo>
                    <a:pt x="1399" y="44"/>
                    <a:pt x="1399" y="44"/>
                    <a:pt x="1399" y="44"/>
                  </a:cubicBezTo>
                  <a:cubicBezTo>
                    <a:pt x="1323" y="0"/>
                    <a:pt x="1231" y="0"/>
                    <a:pt x="1155" y="44"/>
                  </a:cubicBezTo>
                  <a:cubicBezTo>
                    <a:pt x="121" y="641"/>
                    <a:pt x="121" y="641"/>
                    <a:pt x="121" y="641"/>
                  </a:cubicBezTo>
                  <a:cubicBezTo>
                    <a:pt x="46" y="684"/>
                    <a:pt x="0" y="764"/>
                    <a:pt x="0" y="851"/>
                  </a:cubicBezTo>
                  <a:cubicBezTo>
                    <a:pt x="0" y="2045"/>
                    <a:pt x="0" y="2045"/>
                    <a:pt x="0" y="2045"/>
                  </a:cubicBezTo>
                  <a:cubicBezTo>
                    <a:pt x="0" y="2132"/>
                    <a:pt x="46" y="2213"/>
                    <a:pt x="121" y="2256"/>
                  </a:cubicBezTo>
                  <a:cubicBezTo>
                    <a:pt x="1155" y="2853"/>
                    <a:pt x="1155" y="2853"/>
                    <a:pt x="1155" y="2853"/>
                  </a:cubicBezTo>
                  <a:cubicBezTo>
                    <a:pt x="1231" y="2897"/>
                    <a:pt x="1323" y="2897"/>
                    <a:pt x="1399" y="2853"/>
                  </a:cubicBezTo>
                  <a:cubicBezTo>
                    <a:pt x="2433" y="2256"/>
                    <a:pt x="2433" y="2256"/>
                    <a:pt x="2433" y="2256"/>
                  </a:cubicBezTo>
                  <a:cubicBezTo>
                    <a:pt x="2508" y="2213"/>
                    <a:pt x="2554" y="2132"/>
                    <a:pt x="2554" y="2045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3D98FA9F-46E6-05AF-CFEE-0ABC3A8B5D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31221" y="2351730"/>
              <a:ext cx="984186" cy="1043688"/>
            </a:xfrm>
            <a:custGeom>
              <a:avLst/>
              <a:gdLst>
                <a:gd name="T0" fmla="*/ 1881 w 1881"/>
                <a:gd name="T1" fmla="*/ 595 h 1996"/>
                <a:gd name="T2" fmla="*/ 1755 w 1881"/>
                <a:gd name="T3" fmla="*/ 229 h 1996"/>
                <a:gd name="T4" fmla="*/ 1536 w 1881"/>
                <a:gd name="T5" fmla="*/ 91 h 1996"/>
                <a:gd name="T6" fmla="*/ 1356 w 1881"/>
                <a:gd name="T7" fmla="*/ 0 h 1996"/>
                <a:gd name="T8" fmla="*/ 1264 w 1881"/>
                <a:gd name="T9" fmla="*/ 229 h 1996"/>
                <a:gd name="T10" fmla="*/ 617 w 1881"/>
                <a:gd name="T11" fmla="*/ 91 h 1996"/>
                <a:gd name="T12" fmla="*/ 436 w 1881"/>
                <a:gd name="T13" fmla="*/ 0 h 1996"/>
                <a:gd name="T14" fmla="*/ 345 w 1881"/>
                <a:gd name="T15" fmla="*/ 229 h 1996"/>
                <a:gd name="T16" fmla="*/ 0 w 1881"/>
                <a:gd name="T17" fmla="*/ 356 h 1996"/>
                <a:gd name="T18" fmla="*/ 0 w 1881"/>
                <a:gd name="T19" fmla="*/ 595 h 1996"/>
                <a:gd name="T20" fmla="*/ 0 w 1881"/>
                <a:gd name="T21" fmla="*/ 1869 h 1996"/>
                <a:gd name="T22" fmla="*/ 1755 w 1881"/>
                <a:gd name="T23" fmla="*/ 1996 h 1996"/>
                <a:gd name="T24" fmla="*/ 1881 w 1881"/>
                <a:gd name="T25" fmla="*/ 596 h 1996"/>
                <a:gd name="T26" fmla="*/ 1307 w 1881"/>
                <a:gd name="T27" fmla="*/ 91 h 1996"/>
                <a:gd name="T28" fmla="*/ 1445 w 1881"/>
                <a:gd name="T29" fmla="*/ 42 h 1996"/>
                <a:gd name="T30" fmla="*/ 1494 w 1881"/>
                <a:gd name="T31" fmla="*/ 229 h 1996"/>
                <a:gd name="T32" fmla="*/ 1445 w 1881"/>
                <a:gd name="T33" fmla="*/ 459 h 1996"/>
                <a:gd name="T34" fmla="*/ 1307 w 1881"/>
                <a:gd name="T35" fmla="*/ 410 h 1996"/>
                <a:gd name="T36" fmla="*/ 1307 w 1881"/>
                <a:gd name="T37" fmla="*/ 91 h 1996"/>
                <a:gd name="T38" fmla="*/ 436 w 1881"/>
                <a:gd name="T39" fmla="*/ 42 h 1996"/>
                <a:gd name="T40" fmla="*/ 575 w 1881"/>
                <a:gd name="T41" fmla="*/ 91 h 1996"/>
                <a:gd name="T42" fmla="*/ 575 w 1881"/>
                <a:gd name="T43" fmla="*/ 410 h 1996"/>
                <a:gd name="T44" fmla="*/ 436 w 1881"/>
                <a:gd name="T45" fmla="*/ 459 h 1996"/>
                <a:gd name="T46" fmla="*/ 387 w 1881"/>
                <a:gd name="T47" fmla="*/ 229 h 1996"/>
                <a:gd name="T48" fmla="*/ 127 w 1881"/>
                <a:gd name="T49" fmla="*/ 272 h 1996"/>
                <a:gd name="T50" fmla="*/ 345 w 1881"/>
                <a:gd name="T51" fmla="*/ 410 h 1996"/>
                <a:gd name="T52" fmla="*/ 526 w 1881"/>
                <a:gd name="T53" fmla="*/ 502 h 1996"/>
                <a:gd name="T54" fmla="*/ 617 w 1881"/>
                <a:gd name="T55" fmla="*/ 272 h 1996"/>
                <a:gd name="T56" fmla="*/ 1264 w 1881"/>
                <a:gd name="T57" fmla="*/ 410 h 1996"/>
                <a:gd name="T58" fmla="*/ 1445 w 1881"/>
                <a:gd name="T59" fmla="*/ 502 h 1996"/>
                <a:gd name="T60" fmla="*/ 1536 w 1881"/>
                <a:gd name="T61" fmla="*/ 272 h 1996"/>
                <a:gd name="T62" fmla="*/ 1839 w 1881"/>
                <a:gd name="T63" fmla="*/ 356 h 1996"/>
                <a:gd name="T64" fmla="*/ 42 w 1881"/>
                <a:gd name="T65" fmla="*/ 574 h 1996"/>
                <a:gd name="T66" fmla="*/ 127 w 1881"/>
                <a:gd name="T67" fmla="*/ 272 h 1996"/>
                <a:gd name="T68" fmla="*/ 127 w 1881"/>
                <a:gd name="T69" fmla="*/ 1953 h 1996"/>
                <a:gd name="T70" fmla="*/ 42 w 1881"/>
                <a:gd name="T71" fmla="*/ 617 h 1996"/>
                <a:gd name="T72" fmla="*/ 1839 w 1881"/>
                <a:gd name="T73" fmla="*/ 1869 h 1996"/>
                <a:gd name="T74" fmla="*/ 1231 w 1881"/>
                <a:gd name="T75" fmla="*/ 1078 h 1996"/>
                <a:gd name="T76" fmla="*/ 907 w 1881"/>
                <a:gd name="T77" fmla="*/ 1531 h 1996"/>
                <a:gd name="T78" fmla="*/ 878 w 1881"/>
                <a:gd name="T79" fmla="*/ 1535 h 1996"/>
                <a:gd name="T80" fmla="*/ 660 w 1881"/>
                <a:gd name="T81" fmla="*/ 1353 h 1996"/>
                <a:gd name="T82" fmla="*/ 886 w 1881"/>
                <a:gd name="T83" fmla="*/ 1489 h 1996"/>
                <a:gd name="T84" fmla="*/ 1231 w 1881"/>
                <a:gd name="T85" fmla="*/ 1078 h 1996"/>
                <a:gd name="T86" fmla="*/ 460 w 1881"/>
                <a:gd name="T87" fmla="*/ 1285 h 1996"/>
                <a:gd name="T88" fmla="*/ 1421 w 1881"/>
                <a:gd name="T89" fmla="*/ 1285 h 1996"/>
                <a:gd name="T90" fmla="*/ 941 w 1881"/>
                <a:gd name="T91" fmla="*/ 1724 h 1996"/>
                <a:gd name="T92" fmla="*/ 941 w 1881"/>
                <a:gd name="T93" fmla="*/ 846 h 1996"/>
                <a:gd name="T94" fmla="*/ 941 w 1881"/>
                <a:gd name="T95" fmla="*/ 1724 h 19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881" h="1996">
                  <a:moveTo>
                    <a:pt x="1881" y="595"/>
                  </a:moveTo>
                  <a:cubicBezTo>
                    <a:pt x="1881" y="595"/>
                    <a:pt x="1881" y="595"/>
                    <a:pt x="1881" y="595"/>
                  </a:cubicBezTo>
                  <a:cubicBezTo>
                    <a:pt x="1881" y="356"/>
                    <a:pt x="1881" y="356"/>
                    <a:pt x="1881" y="356"/>
                  </a:cubicBezTo>
                  <a:cubicBezTo>
                    <a:pt x="1881" y="286"/>
                    <a:pt x="1824" y="229"/>
                    <a:pt x="1755" y="229"/>
                  </a:cubicBezTo>
                  <a:cubicBezTo>
                    <a:pt x="1536" y="229"/>
                    <a:pt x="1536" y="229"/>
                    <a:pt x="1536" y="229"/>
                  </a:cubicBezTo>
                  <a:cubicBezTo>
                    <a:pt x="1536" y="91"/>
                    <a:pt x="1536" y="91"/>
                    <a:pt x="1536" y="91"/>
                  </a:cubicBezTo>
                  <a:cubicBezTo>
                    <a:pt x="1536" y="41"/>
                    <a:pt x="1495" y="0"/>
                    <a:pt x="1445" y="0"/>
                  </a:cubicBezTo>
                  <a:cubicBezTo>
                    <a:pt x="1356" y="0"/>
                    <a:pt x="1356" y="0"/>
                    <a:pt x="1356" y="0"/>
                  </a:cubicBezTo>
                  <a:cubicBezTo>
                    <a:pt x="1305" y="0"/>
                    <a:pt x="1264" y="41"/>
                    <a:pt x="1264" y="91"/>
                  </a:cubicBezTo>
                  <a:cubicBezTo>
                    <a:pt x="1264" y="229"/>
                    <a:pt x="1264" y="229"/>
                    <a:pt x="1264" y="229"/>
                  </a:cubicBezTo>
                  <a:cubicBezTo>
                    <a:pt x="617" y="229"/>
                    <a:pt x="617" y="229"/>
                    <a:pt x="617" y="229"/>
                  </a:cubicBezTo>
                  <a:cubicBezTo>
                    <a:pt x="617" y="91"/>
                    <a:pt x="617" y="91"/>
                    <a:pt x="617" y="91"/>
                  </a:cubicBezTo>
                  <a:cubicBezTo>
                    <a:pt x="617" y="41"/>
                    <a:pt x="576" y="0"/>
                    <a:pt x="526" y="0"/>
                  </a:cubicBezTo>
                  <a:cubicBezTo>
                    <a:pt x="436" y="0"/>
                    <a:pt x="436" y="0"/>
                    <a:pt x="436" y="0"/>
                  </a:cubicBezTo>
                  <a:cubicBezTo>
                    <a:pt x="386" y="0"/>
                    <a:pt x="345" y="41"/>
                    <a:pt x="345" y="91"/>
                  </a:cubicBezTo>
                  <a:cubicBezTo>
                    <a:pt x="345" y="229"/>
                    <a:pt x="345" y="229"/>
                    <a:pt x="345" y="229"/>
                  </a:cubicBezTo>
                  <a:cubicBezTo>
                    <a:pt x="127" y="229"/>
                    <a:pt x="127" y="229"/>
                    <a:pt x="127" y="229"/>
                  </a:cubicBezTo>
                  <a:cubicBezTo>
                    <a:pt x="57" y="229"/>
                    <a:pt x="0" y="286"/>
                    <a:pt x="0" y="356"/>
                  </a:cubicBezTo>
                  <a:cubicBezTo>
                    <a:pt x="0" y="595"/>
                    <a:pt x="0" y="595"/>
                    <a:pt x="0" y="595"/>
                  </a:cubicBezTo>
                  <a:cubicBezTo>
                    <a:pt x="0" y="595"/>
                    <a:pt x="0" y="595"/>
                    <a:pt x="0" y="595"/>
                  </a:cubicBezTo>
                  <a:cubicBezTo>
                    <a:pt x="0" y="596"/>
                    <a:pt x="0" y="596"/>
                    <a:pt x="0" y="596"/>
                  </a:cubicBezTo>
                  <a:cubicBezTo>
                    <a:pt x="0" y="1869"/>
                    <a:pt x="0" y="1869"/>
                    <a:pt x="0" y="1869"/>
                  </a:cubicBezTo>
                  <a:cubicBezTo>
                    <a:pt x="0" y="1939"/>
                    <a:pt x="57" y="1996"/>
                    <a:pt x="127" y="1996"/>
                  </a:cubicBezTo>
                  <a:cubicBezTo>
                    <a:pt x="1755" y="1996"/>
                    <a:pt x="1755" y="1996"/>
                    <a:pt x="1755" y="1996"/>
                  </a:cubicBezTo>
                  <a:cubicBezTo>
                    <a:pt x="1824" y="1996"/>
                    <a:pt x="1881" y="1939"/>
                    <a:pt x="1881" y="1869"/>
                  </a:cubicBezTo>
                  <a:cubicBezTo>
                    <a:pt x="1881" y="596"/>
                    <a:pt x="1881" y="596"/>
                    <a:pt x="1881" y="596"/>
                  </a:cubicBezTo>
                  <a:cubicBezTo>
                    <a:pt x="1881" y="596"/>
                    <a:pt x="1881" y="596"/>
                    <a:pt x="1881" y="595"/>
                  </a:cubicBezTo>
                  <a:close/>
                  <a:moveTo>
                    <a:pt x="1307" y="91"/>
                  </a:moveTo>
                  <a:cubicBezTo>
                    <a:pt x="1307" y="64"/>
                    <a:pt x="1328" y="42"/>
                    <a:pt x="1356" y="42"/>
                  </a:cubicBezTo>
                  <a:cubicBezTo>
                    <a:pt x="1445" y="42"/>
                    <a:pt x="1445" y="42"/>
                    <a:pt x="1445" y="42"/>
                  </a:cubicBezTo>
                  <a:cubicBezTo>
                    <a:pt x="1472" y="42"/>
                    <a:pt x="1494" y="64"/>
                    <a:pt x="1494" y="91"/>
                  </a:cubicBezTo>
                  <a:cubicBezTo>
                    <a:pt x="1494" y="229"/>
                    <a:pt x="1494" y="229"/>
                    <a:pt x="1494" y="229"/>
                  </a:cubicBezTo>
                  <a:cubicBezTo>
                    <a:pt x="1494" y="410"/>
                    <a:pt x="1494" y="410"/>
                    <a:pt x="1494" y="410"/>
                  </a:cubicBezTo>
                  <a:cubicBezTo>
                    <a:pt x="1494" y="437"/>
                    <a:pt x="1472" y="459"/>
                    <a:pt x="1445" y="459"/>
                  </a:cubicBezTo>
                  <a:cubicBezTo>
                    <a:pt x="1356" y="459"/>
                    <a:pt x="1356" y="459"/>
                    <a:pt x="1356" y="459"/>
                  </a:cubicBezTo>
                  <a:cubicBezTo>
                    <a:pt x="1329" y="459"/>
                    <a:pt x="1307" y="437"/>
                    <a:pt x="1307" y="410"/>
                  </a:cubicBezTo>
                  <a:cubicBezTo>
                    <a:pt x="1307" y="229"/>
                    <a:pt x="1307" y="229"/>
                    <a:pt x="1307" y="229"/>
                  </a:cubicBezTo>
                  <a:lnTo>
                    <a:pt x="1307" y="91"/>
                  </a:lnTo>
                  <a:close/>
                  <a:moveTo>
                    <a:pt x="387" y="91"/>
                  </a:moveTo>
                  <a:cubicBezTo>
                    <a:pt x="387" y="64"/>
                    <a:pt x="409" y="42"/>
                    <a:pt x="436" y="42"/>
                  </a:cubicBezTo>
                  <a:cubicBezTo>
                    <a:pt x="526" y="42"/>
                    <a:pt x="526" y="42"/>
                    <a:pt x="526" y="42"/>
                  </a:cubicBezTo>
                  <a:cubicBezTo>
                    <a:pt x="553" y="42"/>
                    <a:pt x="575" y="64"/>
                    <a:pt x="575" y="91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5" y="410"/>
                    <a:pt x="575" y="410"/>
                    <a:pt x="575" y="410"/>
                  </a:cubicBezTo>
                  <a:cubicBezTo>
                    <a:pt x="575" y="437"/>
                    <a:pt x="553" y="459"/>
                    <a:pt x="526" y="459"/>
                  </a:cubicBezTo>
                  <a:cubicBezTo>
                    <a:pt x="436" y="459"/>
                    <a:pt x="436" y="459"/>
                    <a:pt x="436" y="459"/>
                  </a:cubicBezTo>
                  <a:cubicBezTo>
                    <a:pt x="409" y="459"/>
                    <a:pt x="387" y="437"/>
                    <a:pt x="387" y="410"/>
                  </a:cubicBezTo>
                  <a:cubicBezTo>
                    <a:pt x="387" y="229"/>
                    <a:pt x="387" y="229"/>
                    <a:pt x="387" y="229"/>
                  </a:cubicBezTo>
                  <a:lnTo>
                    <a:pt x="387" y="91"/>
                  </a:lnTo>
                  <a:close/>
                  <a:moveTo>
                    <a:pt x="127" y="272"/>
                  </a:moveTo>
                  <a:cubicBezTo>
                    <a:pt x="345" y="272"/>
                    <a:pt x="345" y="272"/>
                    <a:pt x="345" y="272"/>
                  </a:cubicBezTo>
                  <a:cubicBezTo>
                    <a:pt x="345" y="410"/>
                    <a:pt x="345" y="410"/>
                    <a:pt x="345" y="410"/>
                  </a:cubicBezTo>
                  <a:cubicBezTo>
                    <a:pt x="345" y="461"/>
                    <a:pt x="386" y="502"/>
                    <a:pt x="436" y="502"/>
                  </a:cubicBezTo>
                  <a:cubicBezTo>
                    <a:pt x="526" y="502"/>
                    <a:pt x="526" y="502"/>
                    <a:pt x="526" y="502"/>
                  </a:cubicBezTo>
                  <a:cubicBezTo>
                    <a:pt x="576" y="502"/>
                    <a:pt x="617" y="461"/>
                    <a:pt x="617" y="410"/>
                  </a:cubicBezTo>
                  <a:cubicBezTo>
                    <a:pt x="617" y="272"/>
                    <a:pt x="617" y="272"/>
                    <a:pt x="617" y="272"/>
                  </a:cubicBezTo>
                  <a:cubicBezTo>
                    <a:pt x="1264" y="272"/>
                    <a:pt x="1264" y="272"/>
                    <a:pt x="1264" y="272"/>
                  </a:cubicBezTo>
                  <a:cubicBezTo>
                    <a:pt x="1264" y="410"/>
                    <a:pt x="1264" y="410"/>
                    <a:pt x="1264" y="410"/>
                  </a:cubicBezTo>
                  <a:cubicBezTo>
                    <a:pt x="1264" y="461"/>
                    <a:pt x="1305" y="502"/>
                    <a:pt x="1356" y="502"/>
                  </a:cubicBezTo>
                  <a:cubicBezTo>
                    <a:pt x="1445" y="502"/>
                    <a:pt x="1445" y="502"/>
                    <a:pt x="1445" y="502"/>
                  </a:cubicBezTo>
                  <a:cubicBezTo>
                    <a:pt x="1495" y="502"/>
                    <a:pt x="1536" y="461"/>
                    <a:pt x="1536" y="410"/>
                  </a:cubicBezTo>
                  <a:cubicBezTo>
                    <a:pt x="1536" y="272"/>
                    <a:pt x="1536" y="272"/>
                    <a:pt x="1536" y="272"/>
                  </a:cubicBezTo>
                  <a:cubicBezTo>
                    <a:pt x="1755" y="272"/>
                    <a:pt x="1755" y="272"/>
                    <a:pt x="1755" y="272"/>
                  </a:cubicBezTo>
                  <a:cubicBezTo>
                    <a:pt x="1801" y="272"/>
                    <a:pt x="1839" y="309"/>
                    <a:pt x="1839" y="356"/>
                  </a:cubicBezTo>
                  <a:cubicBezTo>
                    <a:pt x="1839" y="574"/>
                    <a:pt x="1839" y="574"/>
                    <a:pt x="1839" y="574"/>
                  </a:cubicBezTo>
                  <a:cubicBezTo>
                    <a:pt x="42" y="574"/>
                    <a:pt x="42" y="574"/>
                    <a:pt x="42" y="574"/>
                  </a:cubicBezTo>
                  <a:cubicBezTo>
                    <a:pt x="42" y="356"/>
                    <a:pt x="42" y="356"/>
                    <a:pt x="42" y="356"/>
                  </a:cubicBezTo>
                  <a:cubicBezTo>
                    <a:pt x="42" y="309"/>
                    <a:pt x="80" y="272"/>
                    <a:pt x="127" y="272"/>
                  </a:cubicBezTo>
                  <a:close/>
                  <a:moveTo>
                    <a:pt x="1755" y="1953"/>
                  </a:moveTo>
                  <a:cubicBezTo>
                    <a:pt x="127" y="1953"/>
                    <a:pt x="127" y="1953"/>
                    <a:pt x="127" y="1953"/>
                  </a:cubicBezTo>
                  <a:cubicBezTo>
                    <a:pt x="80" y="1953"/>
                    <a:pt x="42" y="1916"/>
                    <a:pt x="42" y="1869"/>
                  </a:cubicBezTo>
                  <a:cubicBezTo>
                    <a:pt x="42" y="617"/>
                    <a:pt x="42" y="617"/>
                    <a:pt x="42" y="617"/>
                  </a:cubicBezTo>
                  <a:cubicBezTo>
                    <a:pt x="1839" y="617"/>
                    <a:pt x="1839" y="617"/>
                    <a:pt x="1839" y="617"/>
                  </a:cubicBezTo>
                  <a:cubicBezTo>
                    <a:pt x="1839" y="1869"/>
                    <a:pt x="1839" y="1869"/>
                    <a:pt x="1839" y="1869"/>
                  </a:cubicBezTo>
                  <a:cubicBezTo>
                    <a:pt x="1839" y="1916"/>
                    <a:pt x="1801" y="1953"/>
                    <a:pt x="1755" y="1953"/>
                  </a:cubicBezTo>
                  <a:close/>
                  <a:moveTo>
                    <a:pt x="1231" y="1078"/>
                  </a:moveTo>
                  <a:cubicBezTo>
                    <a:pt x="1240" y="1085"/>
                    <a:pt x="1242" y="1098"/>
                    <a:pt x="1235" y="1107"/>
                  </a:cubicBezTo>
                  <a:cubicBezTo>
                    <a:pt x="907" y="1531"/>
                    <a:pt x="907" y="1531"/>
                    <a:pt x="907" y="1531"/>
                  </a:cubicBezTo>
                  <a:cubicBezTo>
                    <a:pt x="903" y="1536"/>
                    <a:pt x="897" y="1539"/>
                    <a:pt x="890" y="1539"/>
                  </a:cubicBezTo>
                  <a:cubicBezTo>
                    <a:pt x="886" y="1539"/>
                    <a:pt x="882" y="1537"/>
                    <a:pt x="878" y="1535"/>
                  </a:cubicBezTo>
                  <a:cubicBezTo>
                    <a:pt x="664" y="1382"/>
                    <a:pt x="664" y="1382"/>
                    <a:pt x="664" y="1382"/>
                  </a:cubicBezTo>
                  <a:cubicBezTo>
                    <a:pt x="655" y="1376"/>
                    <a:pt x="653" y="1363"/>
                    <a:pt x="660" y="1353"/>
                  </a:cubicBezTo>
                  <a:cubicBezTo>
                    <a:pt x="666" y="1344"/>
                    <a:pt x="679" y="1341"/>
                    <a:pt x="689" y="1348"/>
                  </a:cubicBezTo>
                  <a:cubicBezTo>
                    <a:pt x="886" y="1489"/>
                    <a:pt x="886" y="1489"/>
                    <a:pt x="886" y="1489"/>
                  </a:cubicBezTo>
                  <a:cubicBezTo>
                    <a:pt x="1202" y="1081"/>
                    <a:pt x="1202" y="1081"/>
                    <a:pt x="1202" y="1081"/>
                  </a:cubicBezTo>
                  <a:cubicBezTo>
                    <a:pt x="1209" y="1072"/>
                    <a:pt x="1222" y="1070"/>
                    <a:pt x="1231" y="1078"/>
                  </a:cubicBezTo>
                  <a:close/>
                  <a:moveTo>
                    <a:pt x="941" y="804"/>
                  </a:moveTo>
                  <a:cubicBezTo>
                    <a:pt x="676" y="804"/>
                    <a:pt x="460" y="1020"/>
                    <a:pt x="460" y="1285"/>
                  </a:cubicBezTo>
                  <a:cubicBezTo>
                    <a:pt x="460" y="1550"/>
                    <a:pt x="676" y="1766"/>
                    <a:pt x="941" y="1766"/>
                  </a:cubicBezTo>
                  <a:cubicBezTo>
                    <a:pt x="1206" y="1766"/>
                    <a:pt x="1421" y="1550"/>
                    <a:pt x="1421" y="1285"/>
                  </a:cubicBezTo>
                  <a:cubicBezTo>
                    <a:pt x="1421" y="1020"/>
                    <a:pt x="1206" y="804"/>
                    <a:pt x="941" y="804"/>
                  </a:cubicBezTo>
                  <a:close/>
                  <a:moveTo>
                    <a:pt x="941" y="1724"/>
                  </a:moveTo>
                  <a:cubicBezTo>
                    <a:pt x="699" y="1724"/>
                    <a:pt x="502" y="1527"/>
                    <a:pt x="502" y="1285"/>
                  </a:cubicBezTo>
                  <a:cubicBezTo>
                    <a:pt x="502" y="1043"/>
                    <a:pt x="699" y="846"/>
                    <a:pt x="941" y="846"/>
                  </a:cubicBezTo>
                  <a:cubicBezTo>
                    <a:pt x="1183" y="846"/>
                    <a:pt x="1379" y="1043"/>
                    <a:pt x="1379" y="1285"/>
                  </a:cubicBezTo>
                  <a:cubicBezTo>
                    <a:pt x="1379" y="1527"/>
                    <a:pt x="1183" y="1724"/>
                    <a:pt x="941" y="172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A1EFEBA2-B7A1-0A51-3BD0-F2CC0E63618C}"/>
              </a:ext>
            </a:extLst>
          </p:cNvPr>
          <p:cNvGrpSpPr/>
          <p:nvPr/>
        </p:nvGrpSpPr>
        <p:grpSpPr>
          <a:xfrm>
            <a:off x="418567" y="2563764"/>
            <a:ext cx="1042670" cy="1183602"/>
            <a:chOff x="3585130" y="1778482"/>
            <a:chExt cx="1985471" cy="2253836"/>
          </a:xfrm>
        </p:grpSpPr>
        <p:sp>
          <p:nvSpPr>
            <p:cNvPr id="92" name="Freeform 7">
              <a:extLst>
                <a:ext uri="{FF2B5EF4-FFF2-40B4-BE49-F238E27FC236}">
                  <a16:creationId xmlns:a16="http://schemas.microsoft.com/office/drawing/2014/main" id="{AD7509D1-E235-BF01-9DE0-50401B9D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5130" y="1778482"/>
              <a:ext cx="1985471" cy="2253836"/>
            </a:xfrm>
            <a:custGeom>
              <a:avLst/>
              <a:gdLst>
                <a:gd name="T0" fmla="*/ 2555 w 2555"/>
                <a:gd name="T1" fmla="*/ 2045 h 2897"/>
                <a:gd name="T2" fmla="*/ 2555 w 2555"/>
                <a:gd name="T3" fmla="*/ 851 h 2897"/>
                <a:gd name="T4" fmla="*/ 2434 w 2555"/>
                <a:gd name="T5" fmla="*/ 641 h 2897"/>
                <a:gd name="T6" fmla="*/ 1399 w 2555"/>
                <a:gd name="T7" fmla="*/ 44 h 2897"/>
                <a:gd name="T8" fmla="*/ 1156 w 2555"/>
                <a:gd name="T9" fmla="*/ 44 h 2897"/>
                <a:gd name="T10" fmla="*/ 122 w 2555"/>
                <a:gd name="T11" fmla="*/ 641 h 2897"/>
                <a:gd name="T12" fmla="*/ 0 w 2555"/>
                <a:gd name="T13" fmla="*/ 851 h 2897"/>
                <a:gd name="T14" fmla="*/ 0 w 2555"/>
                <a:gd name="T15" fmla="*/ 2045 h 2897"/>
                <a:gd name="T16" fmla="*/ 122 w 2555"/>
                <a:gd name="T17" fmla="*/ 2256 h 2897"/>
                <a:gd name="T18" fmla="*/ 1156 w 2555"/>
                <a:gd name="T19" fmla="*/ 2853 h 2897"/>
                <a:gd name="T20" fmla="*/ 1399 w 2555"/>
                <a:gd name="T21" fmla="*/ 2853 h 2897"/>
                <a:gd name="T22" fmla="*/ 2434 w 2555"/>
                <a:gd name="T23" fmla="*/ 2256 h 2897"/>
                <a:gd name="T24" fmla="*/ 2555 w 2555"/>
                <a:gd name="T25" fmla="*/ 2045 h 2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55" h="2897">
                  <a:moveTo>
                    <a:pt x="2555" y="2045"/>
                  </a:moveTo>
                  <a:cubicBezTo>
                    <a:pt x="2555" y="851"/>
                    <a:pt x="2555" y="851"/>
                    <a:pt x="2555" y="851"/>
                  </a:cubicBezTo>
                  <a:cubicBezTo>
                    <a:pt x="2555" y="764"/>
                    <a:pt x="2509" y="684"/>
                    <a:pt x="2434" y="641"/>
                  </a:cubicBezTo>
                  <a:cubicBezTo>
                    <a:pt x="1399" y="44"/>
                    <a:pt x="1399" y="44"/>
                    <a:pt x="1399" y="44"/>
                  </a:cubicBezTo>
                  <a:cubicBezTo>
                    <a:pt x="1324" y="0"/>
                    <a:pt x="1231" y="0"/>
                    <a:pt x="1156" y="44"/>
                  </a:cubicBezTo>
                  <a:cubicBezTo>
                    <a:pt x="122" y="641"/>
                    <a:pt x="122" y="641"/>
                    <a:pt x="122" y="641"/>
                  </a:cubicBezTo>
                  <a:cubicBezTo>
                    <a:pt x="47" y="684"/>
                    <a:pt x="0" y="764"/>
                    <a:pt x="0" y="851"/>
                  </a:cubicBezTo>
                  <a:cubicBezTo>
                    <a:pt x="0" y="2045"/>
                    <a:pt x="0" y="2045"/>
                    <a:pt x="0" y="2045"/>
                  </a:cubicBezTo>
                  <a:cubicBezTo>
                    <a:pt x="0" y="2132"/>
                    <a:pt x="47" y="2213"/>
                    <a:pt x="122" y="2256"/>
                  </a:cubicBezTo>
                  <a:cubicBezTo>
                    <a:pt x="1156" y="2853"/>
                    <a:pt x="1156" y="2853"/>
                    <a:pt x="1156" y="2853"/>
                  </a:cubicBezTo>
                  <a:cubicBezTo>
                    <a:pt x="1231" y="2897"/>
                    <a:pt x="1324" y="2897"/>
                    <a:pt x="1399" y="2853"/>
                  </a:cubicBezTo>
                  <a:cubicBezTo>
                    <a:pt x="2434" y="2256"/>
                    <a:pt x="2434" y="2256"/>
                    <a:pt x="2434" y="2256"/>
                  </a:cubicBezTo>
                  <a:cubicBezTo>
                    <a:pt x="2509" y="2213"/>
                    <a:pt x="2555" y="2132"/>
                    <a:pt x="2555" y="2045"/>
                  </a:cubicBezTo>
                  <a:close/>
                </a:path>
              </a:pathLst>
            </a:custGeom>
            <a:solidFill>
              <a:srgbClr val="FF66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CFF23B3C-8A78-426D-3454-7C5C766C25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28248" y="2391106"/>
              <a:ext cx="1092444" cy="1091250"/>
            </a:xfrm>
            <a:custGeom>
              <a:avLst/>
              <a:gdLst>
                <a:gd name="T0" fmla="*/ 156 w 2376"/>
                <a:gd name="T1" fmla="*/ 1939 h 2376"/>
                <a:gd name="T2" fmla="*/ 824 w 2376"/>
                <a:gd name="T3" fmla="*/ 2376 h 2376"/>
                <a:gd name="T4" fmla="*/ 1370 w 2376"/>
                <a:gd name="T5" fmla="*/ 1939 h 2376"/>
                <a:gd name="T6" fmla="*/ 1603 w 2376"/>
                <a:gd name="T7" fmla="*/ 2281 h 2376"/>
                <a:gd name="T8" fmla="*/ 1552 w 2376"/>
                <a:gd name="T9" fmla="*/ 2230 h 2376"/>
                <a:gd name="T10" fmla="*/ 1320 w 2376"/>
                <a:gd name="T11" fmla="*/ 1939 h 2376"/>
                <a:gd name="T12" fmla="*/ 45 w 2376"/>
                <a:gd name="T13" fmla="*/ 1783 h 2376"/>
                <a:gd name="T14" fmla="*/ 2331 w 2376"/>
                <a:gd name="T15" fmla="*/ 1783 h 2376"/>
                <a:gd name="T16" fmla="*/ 146 w 2376"/>
                <a:gd name="T17" fmla="*/ 1647 h 2376"/>
                <a:gd name="T18" fmla="*/ 191 w 2376"/>
                <a:gd name="T19" fmla="*/ 190 h 2376"/>
                <a:gd name="T20" fmla="*/ 1188 w 2376"/>
                <a:gd name="T21" fmla="*/ 1686 h 2376"/>
                <a:gd name="T22" fmla="*/ 1188 w 2376"/>
                <a:gd name="T23" fmla="*/ 1811 h 2376"/>
                <a:gd name="T24" fmla="*/ 1053 w 2376"/>
                <a:gd name="T25" fmla="*/ 655 h 2376"/>
                <a:gd name="T26" fmla="*/ 946 w 2376"/>
                <a:gd name="T27" fmla="*/ 1032 h 2376"/>
                <a:gd name="T28" fmla="*/ 1323 w 2376"/>
                <a:gd name="T29" fmla="*/ 1139 h 2376"/>
                <a:gd name="T30" fmla="*/ 1430 w 2376"/>
                <a:gd name="T31" fmla="*/ 761 h 2376"/>
                <a:gd name="T32" fmla="*/ 1125 w 2376"/>
                <a:gd name="T33" fmla="*/ 1120 h 2376"/>
                <a:gd name="T34" fmla="*/ 964 w 2376"/>
                <a:gd name="T35" fmla="*/ 833 h 2376"/>
                <a:gd name="T36" fmla="*/ 1252 w 2376"/>
                <a:gd name="T37" fmla="*/ 673 h 2376"/>
                <a:gd name="T38" fmla="*/ 1412 w 2376"/>
                <a:gd name="T39" fmla="*/ 960 h 2376"/>
                <a:gd name="T40" fmla="*/ 1569 w 2376"/>
                <a:gd name="T41" fmla="*/ 683 h 2376"/>
                <a:gd name="T42" fmla="*/ 1402 w 2376"/>
                <a:gd name="T43" fmla="*/ 516 h 2376"/>
                <a:gd name="T44" fmla="*/ 1245 w 2376"/>
                <a:gd name="T45" fmla="*/ 365 h 2376"/>
                <a:gd name="T46" fmla="*/ 975 w 2376"/>
                <a:gd name="T47" fmla="*/ 516 h 2376"/>
                <a:gd name="T48" fmla="*/ 754 w 2376"/>
                <a:gd name="T49" fmla="*/ 604 h 2376"/>
                <a:gd name="T50" fmla="*/ 768 w 2376"/>
                <a:gd name="T51" fmla="*/ 779 h 2376"/>
                <a:gd name="T52" fmla="*/ 768 w 2376"/>
                <a:gd name="T53" fmla="*/ 1015 h 2376"/>
                <a:gd name="T54" fmla="*/ 754 w 2376"/>
                <a:gd name="T55" fmla="*/ 1190 h 2376"/>
                <a:gd name="T56" fmla="*/ 975 w 2376"/>
                <a:gd name="T57" fmla="*/ 1278 h 2376"/>
                <a:gd name="T58" fmla="*/ 1245 w 2376"/>
                <a:gd name="T59" fmla="*/ 1429 h 2376"/>
                <a:gd name="T60" fmla="*/ 1402 w 2376"/>
                <a:gd name="T61" fmla="*/ 1277 h 2376"/>
                <a:gd name="T62" fmla="*/ 1604 w 2376"/>
                <a:gd name="T63" fmla="*/ 1146 h 2376"/>
                <a:gd name="T64" fmla="*/ 1659 w 2376"/>
                <a:gd name="T65" fmla="*/ 1015 h 2376"/>
                <a:gd name="T66" fmla="*/ 1659 w 2376"/>
                <a:gd name="T67" fmla="*/ 970 h 2376"/>
                <a:gd name="T68" fmla="*/ 1530 w 2376"/>
                <a:gd name="T69" fmla="*/ 1088 h 2376"/>
                <a:gd name="T70" fmla="*/ 1573 w 2376"/>
                <a:gd name="T71" fmla="*/ 1201 h 2376"/>
                <a:gd name="T72" fmla="*/ 1390 w 2376"/>
                <a:gd name="T73" fmla="*/ 1232 h 2376"/>
                <a:gd name="T74" fmla="*/ 1262 w 2376"/>
                <a:gd name="T75" fmla="*/ 1368 h 2376"/>
                <a:gd name="T76" fmla="*/ 1111 w 2376"/>
                <a:gd name="T77" fmla="*/ 1281 h 2376"/>
                <a:gd name="T78" fmla="*/ 968 w 2376"/>
                <a:gd name="T79" fmla="*/ 1221 h 2376"/>
                <a:gd name="T80" fmla="*/ 803 w 2376"/>
                <a:gd name="T81" fmla="*/ 1178 h 2376"/>
                <a:gd name="T82" fmla="*/ 811 w 2376"/>
                <a:gd name="T83" fmla="*/ 1003 h 2376"/>
                <a:gd name="T84" fmla="*/ 700 w 2376"/>
                <a:gd name="T85" fmla="*/ 840 h 2376"/>
                <a:gd name="T86" fmla="*/ 811 w 2376"/>
                <a:gd name="T87" fmla="*/ 790 h 2376"/>
                <a:gd name="T88" fmla="*/ 798 w 2376"/>
                <a:gd name="T89" fmla="*/ 604 h 2376"/>
                <a:gd name="T90" fmla="*/ 971 w 2376"/>
                <a:gd name="T91" fmla="*/ 570 h 2376"/>
                <a:gd name="T92" fmla="*/ 1115 w 2376"/>
                <a:gd name="T93" fmla="*/ 512 h 2376"/>
                <a:gd name="T94" fmla="*/ 1262 w 2376"/>
                <a:gd name="T95" fmla="*/ 494 h 2376"/>
                <a:gd name="T96" fmla="*/ 1394 w 2376"/>
                <a:gd name="T97" fmla="*/ 563 h 2376"/>
                <a:gd name="T98" fmla="*/ 1578 w 2376"/>
                <a:gd name="T99" fmla="*/ 604 h 2376"/>
                <a:gd name="T100" fmla="*/ 1530 w 2376"/>
                <a:gd name="T101" fmla="*/ 705 h 2376"/>
                <a:gd name="T102" fmla="*/ 1676 w 2376"/>
                <a:gd name="T103" fmla="*/ 840 h 2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76" h="2376">
                  <a:moveTo>
                    <a:pt x="2220" y="0"/>
                  </a:moveTo>
                  <a:cubicBezTo>
                    <a:pt x="156" y="0"/>
                    <a:pt x="156" y="0"/>
                    <a:pt x="156" y="0"/>
                  </a:cubicBezTo>
                  <a:cubicBezTo>
                    <a:pt x="70" y="0"/>
                    <a:pt x="0" y="70"/>
                    <a:pt x="0" y="156"/>
                  </a:cubicBezTo>
                  <a:cubicBezTo>
                    <a:pt x="0" y="1783"/>
                    <a:pt x="0" y="1783"/>
                    <a:pt x="0" y="1783"/>
                  </a:cubicBezTo>
                  <a:cubicBezTo>
                    <a:pt x="0" y="1869"/>
                    <a:pt x="70" y="1939"/>
                    <a:pt x="156" y="1939"/>
                  </a:cubicBezTo>
                  <a:cubicBezTo>
                    <a:pt x="1006" y="1939"/>
                    <a:pt x="1006" y="1939"/>
                    <a:pt x="1006" y="1939"/>
                  </a:cubicBezTo>
                  <a:cubicBezTo>
                    <a:pt x="883" y="2186"/>
                    <a:pt x="883" y="2186"/>
                    <a:pt x="883" y="2186"/>
                  </a:cubicBezTo>
                  <a:cubicBezTo>
                    <a:pt x="824" y="2186"/>
                    <a:pt x="824" y="2186"/>
                    <a:pt x="824" y="2186"/>
                  </a:cubicBezTo>
                  <a:cubicBezTo>
                    <a:pt x="771" y="2186"/>
                    <a:pt x="729" y="2228"/>
                    <a:pt x="729" y="2281"/>
                  </a:cubicBezTo>
                  <a:cubicBezTo>
                    <a:pt x="729" y="2333"/>
                    <a:pt x="771" y="2376"/>
                    <a:pt x="824" y="2376"/>
                  </a:cubicBezTo>
                  <a:cubicBezTo>
                    <a:pt x="1552" y="2376"/>
                    <a:pt x="1552" y="2376"/>
                    <a:pt x="1552" y="2376"/>
                  </a:cubicBezTo>
                  <a:cubicBezTo>
                    <a:pt x="1605" y="2376"/>
                    <a:pt x="1647" y="2333"/>
                    <a:pt x="1647" y="2281"/>
                  </a:cubicBezTo>
                  <a:cubicBezTo>
                    <a:pt x="1647" y="2228"/>
                    <a:pt x="1605" y="2186"/>
                    <a:pt x="1552" y="2186"/>
                  </a:cubicBezTo>
                  <a:cubicBezTo>
                    <a:pt x="1493" y="2186"/>
                    <a:pt x="1493" y="2186"/>
                    <a:pt x="1493" y="2186"/>
                  </a:cubicBezTo>
                  <a:cubicBezTo>
                    <a:pt x="1370" y="1939"/>
                    <a:pt x="1370" y="1939"/>
                    <a:pt x="1370" y="1939"/>
                  </a:cubicBezTo>
                  <a:cubicBezTo>
                    <a:pt x="2220" y="1939"/>
                    <a:pt x="2220" y="1939"/>
                    <a:pt x="2220" y="1939"/>
                  </a:cubicBezTo>
                  <a:cubicBezTo>
                    <a:pt x="2306" y="1939"/>
                    <a:pt x="2376" y="1869"/>
                    <a:pt x="2376" y="1783"/>
                  </a:cubicBezTo>
                  <a:cubicBezTo>
                    <a:pt x="2376" y="156"/>
                    <a:pt x="2376" y="156"/>
                    <a:pt x="2376" y="156"/>
                  </a:cubicBezTo>
                  <a:cubicBezTo>
                    <a:pt x="2376" y="70"/>
                    <a:pt x="2306" y="0"/>
                    <a:pt x="2220" y="0"/>
                  </a:cubicBezTo>
                  <a:close/>
                  <a:moveTo>
                    <a:pt x="1603" y="2281"/>
                  </a:moveTo>
                  <a:cubicBezTo>
                    <a:pt x="1603" y="2309"/>
                    <a:pt x="1580" y="2331"/>
                    <a:pt x="1552" y="2331"/>
                  </a:cubicBezTo>
                  <a:cubicBezTo>
                    <a:pt x="824" y="2331"/>
                    <a:pt x="824" y="2331"/>
                    <a:pt x="824" y="2331"/>
                  </a:cubicBezTo>
                  <a:cubicBezTo>
                    <a:pt x="796" y="2331"/>
                    <a:pt x="773" y="2309"/>
                    <a:pt x="773" y="2281"/>
                  </a:cubicBezTo>
                  <a:cubicBezTo>
                    <a:pt x="773" y="2253"/>
                    <a:pt x="796" y="2230"/>
                    <a:pt x="824" y="2230"/>
                  </a:cubicBezTo>
                  <a:cubicBezTo>
                    <a:pt x="1552" y="2230"/>
                    <a:pt x="1552" y="2230"/>
                    <a:pt x="1552" y="2230"/>
                  </a:cubicBezTo>
                  <a:cubicBezTo>
                    <a:pt x="1580" y="2230"/>
                    <a:pt x="1603" y="2253"/>
                    <a:pt x="1603" y="2281"/>
                  </a:cubicBezTo>
                  <a:close/>
                  <a:moveTo>
                    <a:pt x="1443" y="2186"/>
                  </a:moveTo>
                  <a:cubicBezTo>
                    <a:pt x="933" y="2186"/>
                    <a:pt x="933" y="2186"/>
                    <a:pt x="933" y="2186"/>
                  </a:cubicBezTo>
                  <a:cubicBezTo>
                    <a:pt x="1056" y="1939"/>
                    <a:pt x="1056" y="1939"/>
                    <a:pt x="1056" y="1939"/>
                  </a:cubicBezTo>
                  <a:cubicBezTo>
                    <a:pt x="1320" y="1939"/>
                    <a:pt x="1320" y="1939"/>
                    <a:pt x="1320" y="1939"/>
                  </a:cubicBezTo>
                  <a:lnTo>
                    <a:pt x="1443" y="2186"/>
                  </a:lnTo>
                  <a:close/>
                  <a:moveTo>
                    <a:pt x="2331" y="1783"/>
                  </a:moveTo>
                  <a:cubicBezTo>
                    <a:pt x="2331" y="1844"/>
                    <a:pt x="2281" y="1894"/>
                    <a:pt x="2220" y="1894"/>
                  </a:cubicBezTo>
                  <a:cubicBezTo>
                    <a:pt x="156" y="1894"/>
                    <a:pt x="156" y="1894"/>
                    <a:pt x="156" y="1894"/>
                  </a:cubicBezTo>
                  <a:cubicBezTo>
                    <a:pt x="95" y="1894"/>
                    <a:pt x="45" y="1844"/>
                    <a:pt x="45" y="1783"/>
                  </a:cubicBezTo>
                  <a:cubicBezTo>
                    <a:pt x="45" y="156"/>
                    <a:pt x="45" y="156"/>
                    <a:pt x="45" y="156"/>
                  </a:cubicBezTo>
                  <a:cubicBezTo>
                    <a:pt x="45" y="95"/>
                    <a:pt x="95" y="45"/>
                    <a:pt x="156" y="45"/>
                  </a:cubicBezTo>
                  <a:cubicBezTo>
                    <a:pt x="2220" y="45"/>
                    <a:pt x="2220" y="45"/>
                    <a:pt x="2220" y="45"/>
                  </a:cubicBezTo>
                  <a:cubicBezTo>
                    <a:pt x="2281" y="45"/>
                    <a:pt x="2331" y="95"/>
                    <a:pt x="2331" y="156"/>
                  </a:cubicBezTo>
                  <a:lnTo>
                    <a:pt x="2331" y="1783"/>
                  </a:lnTo>
                  <a:close/>
                  <a:moveTo>
                    <a:pt x="146" y="1647"/>
                  </a:moveTo>
                  <a:cubicBezTo>
                    <a:pt x="2230" y="1647"/>
                    <a:pt x="2230" y="1647"/>
                    <a:pt x="2230" y="1647"/>
                  </a:cubicBezTo>
                  <a:cubicBezTo>
                    <a:pt x="2230" y="146"/>
                    <a:pt x="2230" y="146"/>
                    <a:pt x="2230" y="146"/>
                  </a:cubicBezTo>
                  <a:cubicBezTo>
                    <a:pt x="146" y="146"/>
                    <a:pt x="146" y="146"/>
                    <a:pt x="146" y="146"/>
                  </a:cubicBezTo>
                  <a:lnTo>
                    <a:pt x="146" y="1647"/>
                  </a:lnTo>
                  <a:close/>
                  <a:moveTo>
                    <a:pt x="191" y="190"/>
                  </a:moveTo>
                  <a:cubicBezTo>
                    <a:pt x="2186" y="190"/>
                    <a:pt x="2186" y="190"/>
                    <a:pt x="2186" y="190"/>
                  </a:cubicBezTo>
                  <a:cubicBezTo>
                    <a:pt x="2186" y="1603"/>
                    <a:pt x="2186" y="1603"/>
                    <a:pt x="2186" y="1603"/>
                  </a:cubicBezTo>
                  <a:cubicBezTo>
                    <a:pt x="191" y="1603"/>
                    <a:pt x="191" y="1603"/>
                    <a:pt x="191" y="1603"/>
                  </a:cubicBezTo>
                  <a:lnTo>
                    <a:pt x="191" y="190"/>
                  </a:lnTo>
                  <a:close/>
                  <a:moveTo>
                    <a:pt x="1188" y="1686"/>
                  </a:moveTo>
                  <a:cubicBezTo>
                    <a:pt x="1141" y="1686"/>
                    <a:pt x="1104" y="1724"/>
                    <a:pt x="1104" y="1771"/>
                  </a:cubicBezTo>
                  <a:cubicBezTo>
                    <a:pt x="1104" y="1817"/>
                    <a:pt x="1141" y="1855"/>
                    <a:pt x="1188" y="1855"/>
                  </a:cubicBezTo>
                  <a:cubicBezTo>
                    <a:pt x="1234" y="1855"/>
                    <a:pt x="1272" y="1817"/>
                    <a:pt x="1272" y="1771"/>
                  </a:cubicBezTo>
                  <a:cubicBezTo>
                    <a:pt x="1272" y="1724"/>
                    <a:pt x="1234" y="1686"/>
                    <a:pt x="1188" y="1686"/>
                  </a:cubicBezTo>
                  <a:close/>
                  <a:moveTo>
                    <a:pt x="1188" y="1811"/>
                  </a:moveTo>
                  <a:cubicBezTo>
                    <a:pt x="1166" y="1811"/>
                    <a:pt x="1148" y="1793"/>
                    <a:pt x="1148" y="1771"/>
                  </a:cubicBezTo>
                  <a:cubicBezTo>
                    <a:pt x="1148" y="1749"/>
                    <a:pt x="1166" y="1731"/>
                    <a:pt x="1188" y="1731"/>
                  </a:cubicBezTo>
                  <a:cubicBezTo>
                    <a:pt x="1210" y="1731"/>
                    <a:pt x="1228" y="1749"/>
                    <a:pt x="1228" y="1771"/>
                  </a:cubicBezTo>
                  <a:cubicBezTo>
                    <a:pt x="1228" y="1793"/>
                    <a:pt x="1210" y="1811"/>
                    <a:pt x="1188" y="1811"/>
                  </a:cubicBezTo>
                  <a:close/>
                  <a:moveTo>
                    <a:pt x="1430" y="761"/>
                  </a:moveTo>
                  <a:cubicBezTo>
                    <a:pt x="1405" y="716"/>
                    <a:pt x="1368" y="680"/>
                    <a:pt x="1323" y="655"/>
                  </a:cubicBezTo>
                  <a:cubicBezTo>
                    <a:pt x="1304" y="644"/>
                    <a:pt x="1284" y="636"/>
                    <a:pt x="1264" y="630"/>
                  </a:cubicBezTo>
                  <a:cubicBezTo>
                    <a:pt x="1215" y="616"/>
                    <a:pt x="1161" y="616"/>
                    <a:pt x="1113" y="630"/>
                  </a:cubicBezTo>
                  <a:cubicBezTo>
                    <a:pt x="1092" y="636"/>
                    <a:pt x="1072" y="644"/>
                    <a:pt x="1053" y="655"/>
                  </a:cubicBezTo>
                  <a:cubicBezTo>
                    <a:pt x="1008" y="680"/>
                    <a:pt x="971" y="717"/>
                    <a:pt x="946" y="762"/>
                  </a:cubicBezTo>
                  <a:cubicBezTo>
                    <a:pt x="935" y="781"/>
                    <a:pt x="927" y="801"/>
                    <a:pt x="922" y="821"/>
                  </a:cubicBezTo>
                  <a:cubicBezTo>
                    <a:pt x="915" y="845"/>
                    <a:pt x="911" y="871"/>
                    <a:pt x="911" y="897"/>
                  </a:cubicBezTo>
                  <a:cubicBezTo>
                    <a:pt x="911" y="922"/>
                    <a:pt x="915" y="948"/>
                    <a:pt x="922" y="972"/>
                  </a:cubicBezTo>
                  <a:cubicBezTo>
                    <a:pt x="927" y="992"/>
                    <a:pt x="935" y="1012"/>
                    <a:pt x="946" y="1032"/>
                  </a:cubicBezTo>
                  <a:cubicBezTo>
                    <a:pt x="971" y="1077"/>
                    <a:pt x="1008" y="1114"/>
                    <a:pt x="1053" y="1139"/>
                  </a:cubicBezTo>
                  <a:cubicBezTo>
                    <a:pt x="1072" y="1149"/>
                    <a:pt x="1092" y="1158"/>
                    <a:pt x="1112" y="1163"/>
                  </a:cubicBezTo>
                  <a:cubicBezTo>
                    <a:pt x="1137" y="1170"/>
                    <a:pt x="1162" y="1174"/>
                    <a:pt x="1188" y="1174"/>
                  </a:cubicBezTo>
                  <a:cubicBezTo>
                    <a:pt x="1214" y="1174"/>
                    <a:pt x="1239" y="1170"/>
                    <a:pt x="1264" y="1163"/>
                  </a:cubicBezTo>
                  <a:cubicBezTo>
                    <a:pt x="1284" y="1158"/>
                    <a:pt x="1304" y="1149"/>
                    <a:pt x="1323" y="1139"/>
                  </a:cubicBezTo>
                  <a:cubicBezTo>
                    <a:pt x="1368" y="1114"/>
                    <a:pt x="1405" y="1077"/>
                    <a:pt x="1430" y="1032"/>
                  </a:cubicBezTo>
                  <a:cubicBezTo>
                    <a:pt x="1441" y="1013"/>
                    <a:pt x="1449" y="993"/>
                    <a:pt x="1455" y="972"/>
                  </a:cubicBezTo>
                  <a:cubicBezTo>
                    <a:pt x="1462" y="948"/>
                    <a:pt x="1465" y="922"/>
                    <a:pt x="1465" y="897"/>
                  </a:cubicBezTo>
                  <a:cubicBezTo>
                    <a:pt x="1465" y="871"/>
                    <a:pt x="1462" y="845"/>
                    <a:pt x="1455" y="821"/>
                  </a:cubicBezTo>
                  <a:cubicBezTo>
                    <a:pt x="1449" y="801"/>
                    <a:pt x="1441" y="781"/>
                    <a:pt x="1430" y="761"/>
                  </a:cubicBezTo>
                  <a:close/>
                  <a:moveTo>
                    <a:pt x="1412" y="960"/>
                  </a:moveTo>
                  <a:cubicBezTo>
                    <a:pt x="1407" y="977"/>
                    <a:pt x="1400" y="994"/>
                    <a:pt x="1391" y="1010"/>
                  </a:cubicBezTo>
                  <a:cubicBezTo>
                    <a:pt x="1370" y="1048"/>
                    <a:pt x="1339" y="1079"/>
                    <a:pt x="1302" y="1100"/>
                  </a:cubicBezTo>
                  <a:cubicBezTo>
                    <a:pt x="1285" y="1109"/>
                    <a:pt x="1269" y="1116"/>
                    <a:pt x="1252" y="1120"/>
                  </a:cubicBezTo>
                  <a:cubicBezTo>
                    <a:pt x="1211" y="1132"/>
                    <a:pt x="1166" y="1132"/>
                    <a:pt x="1125" y="1120"/>
                  </a:cubicBezTo>
                  <a:cubicBezTo>
                    <a:pt x="1107" y="1116"/>
                    <a:pt x="1091" y="1109"/>
                    <a:pt x="1075" y="1100"/>
                  </a:cubicBezTo>
                  <a:cubicBezTo>
                    <a:pt x="1037" y="1079"/>
                    <a:pt x="1006" y="1048"/>
                    <a:pt x="985" y="1010"/>
                  </a:cubicBezTo>
                  <a:cubicBezTo>
                    <a:pt x="976" y="994"/>
                    <a:pt x="969" y="977"/>
                    <a:pt x="964" y="960"/>
                  </a:cubicBezTo>
                  <a:cubicBezTo>
                    <a:pt x="959" y="940"/>
                    <a:pt x="956" y="918"/>
                    <a:pt x="956" y="897"/>
                  </a:cubicBezTo>
                  <a:cubicBezTo>
                    <a:pt x="956" y="875"/>
                    <a:pt x="959" y="854"/>
                    <a:pt x="964" y="833"/>
                  </a:cubicBezTo>
                  <a:cubicBezTo>
                    <a:pt x="969" y="816"/>
                    <a:pt x="976" y="799"/>
                    <a:pt x="985" y="783"/>
                  </a:cubicBezTo>
                  <a:cubicBezTo>
                    <a:pt x="1006" y="746"/>
                    <a:pt x="1037" y="715"/>
                    <a:pt x="1075" y="694"/>
                  </a:cubicBezTo>
                  <a:cubicBezTo>
                    <a:pt x="1091" y="685"/>
                    <a:pt x="1107" y="678"/>
                    <a:pt x="1125" y="673"/>
                  </a:cubicBezTo>
                  <a:cubicBezTo>
                    <a:pt x="1145" y="667"/>
                    <a:pt x="1167" y="664"/>
                    <a:pt x="1188" y="664"/>
                  </a:cubicBezTo>
                  <a:cubicBezTo>
                    <a:pt x="1210" y="664"/>
                    <a:pt x="1231" y="667"/>
                    <a:pt x="1252" y="673"/>
                  </a:cubicBezTo>
                  <a:cubicBezTo>
                    <a:pt x="1269" y="678"/>
                    <a:pt x="1285" y="684"/>
                    <a:pt x="1302" y="693"/>
                  </a:cubicBezTo>
                  <a:cubicBezTo>
                    <a:pt x="1339" y="714"/>
                    <a:pt x="1370" y="745"/>
                    <a:pt x="1391" y="783"/>
                  </a:cubicBezTo>
                  <a:cubicBezTo>
                    <a:pt x="1400" y="799"/>
                    <a:pt x="1407" y="816"/>
                    <a:pt x="1412" y="833"/>
                  </a:cubicBezTo>
                  <a:cubicBezTo>
                    <a:pt x="1418" y="854"/>
                    <a:pt x="1421" y="875"/>
                    <a:pt x="1421" y="897"/>
                  </a:cubicBezTo>
                  <a:cubicBezTo>
                    <a:pt x="1421" y="918"/>
                    <a:pt x="1418" y="940"/>
                    <a:pt x="1412" y="960"/>
                  </a:cubicBezTo>
                  <a:close/>
                  <a:moveTo>
                    <a:pt x="1659" y="779"/>
                  </a:moveTo>
                  <a:cubicBezTo>
                    <a:pt x="1608" y="779"/>
                    <a:pt x="1608" y="779"/>
                    <a:pt x="1608" y="779"/>
                  </a:cubicBezTo>
                  <a:cubicBezTo>
                    <a:pt x="1608" y="778"/>
                    <a:pt x="1608" y="778"/>
                    <a:pt x="1608" y="778"/>
                  </a:cubicBezTo>
                  <a:cubicBezTo>
                    <a:pt x="1599" y="746"/>
                    <a:pt x="1586" y="714"/>
                    <a:pt x="1569" y="684"/>
                  </a:cubicBezTo>
                  <a:cubicBezTo>
                    <a:pt x="1569" y="683"/>
                    <a:pt x="1569" y="683"/>
                    <a:pt x="1569" y="683"/>
                  </a:cubicBezTo>
                  <a:cubicBezTo>
                    <a:pt x="1604" y="647"/>
                    <a:pt x="1604" y="647"/>
                    <a:pt x="1604" y="647"/>
                  </a:cubicBezTo>
                  <a:cubicBezTo>
                    <a:pt x="1628" y="623"/>
                    <a:pt x="1628" y="584"/>
                    <a:pt x="1604" y="560"/>
                  </a:cubicBezTo>
                  <a:cubicBezTo>
                    <a:pt x="1524" y="480"/>
                    <a:pt x="1524" y="480"/>
                    <a:pt x="1524" y="480"/>
                  </a:cubicBezTo>
                  <a:cubicBezTo>
                    <a:pt x="1501" y="457"/>
                    <a:pt x="1462" y="457"/>
                    <a:pt x="1438" y="480"/>
                  </a:cubicBezTo>
                  <a:cubicBezTo>
                    <a:pt x="1402" y="516"/>
                    <a:pt x="1402" y="516"/>
                    <a:pt x="1402" y="516"/>
                  </a:cubicBezTo>
                  <a:cubicBezTo>
                    <a:pt x="1402" y="516"/>
                    <a:pt x="1401" y="516"/>
                    <a:pt x="1401" y="516"/>
                  </a:cubicBezTo>
                  <a:cubicBezTo>
                    <a:pt x="1370" y="499"/>
                    <a:pt x="1339" y="486"/>
                    <a:pt x="1307" y="477"/>
                  </a:cubicBezTo>
                  <a:cubicBezTo>
                    <a:pt x="1307" y="477"/>
                    <a:pt x="1306" y="477"/>
                    <a:pt x="1306" y="477"/>
                  </a:cubicBezTo>
                  <a:cubicBezTo>
                    <a:pt x="1306" y="426"/>
                    <a:pt x="1306" y="426"/>
                    <a:pt x="1306" y="426"/>
                  </a:cubicBezTo>
                  <a:cubicBezTo>
                    <a:pt x="1306" y="392"/>
                    <a:pt x="1279" y="365"/>
                    <a:pt x="1245" y="365"/>
                  </a:cubicBezTo>
                  <a:cubicBezTo>
                    <a:pt x="1132" y="365"/>
                    <a:pt x="1132" y="365"/>
                    <a:pt x="1132" y="365"/>
                  </a:cubicBezTo>
                  <a:cubicBezTo>
                    <a:pt x="1098" y="365"/>
                    <a:pt x="1070" y="392"/>
                    <a:pt x="1070" y="426"/>
                  </a:cubicBezTo>
                  <a:cubicBezTo>
                    <a:pt x="1070" y="477"/>
                    <a:pt x="1070" y="477"/>
                    <a:pt x="1070" y="477"/>
                  </a:cubicBezTo>
                  <a:cubicBezTo>
                    <a:pt x="1070" y="477"/>
                    <a:pt x="1070" y="477"/>
                    <a:pt x="1069" y="477"/>
                  </a:cubicBezTo>
                  <a:cubicBezTo>
                    <a:pt x="1037" y="486"/>
                    <a:pt x="1005" y="499"/>
                    <a:pt x="975" y="516"/>
                  </a:cubicBezTo>
                  <a:cubicBezTo>
                    <a:pt x="975" y="516"/>
                    <a:pt x="975" y="516"/>
                    <a:pt x="974" y="516"/>
                  </a:cubicBezTo>
                  <a:cubicBezTo>
                    <a:pt x="938" y="480"/>
                    <a:pt x="938" y="480"/>
                    <a:pt x="938" y="480"/>
                  </a:cubicBezTo>
                  <a:cubicBezTo>
                    <a:pt x="915" y="457"/>
                    <a:pt x="875" y="457"/>
                    <a:pt x="852" y="480"/>
                  </a:cubicBezTo>
                  <a:cubicBezTo>
                    <a:pt x="772" y="560"/>
                    <a:pt x="772" y="560"/>
                    <a:pt x="772" y="560"/>
                  </a:cubicBezTo>
                  <a:cubicBezTo>
                    <a:pt x="760" y="572"/>
                    <a:pt x="754" y="587"/>
                    <a:pt x="754" y="604"/>
                  </a:cubicBezTo>
                  <a:cubicBezTo>
                    <a:pt x="754" y="620"/>
                    <a:pt x="760" y="636"/>
                    <a:pt x="772" y="647"/>
                  </a:cubicBezTo>
                  <a:cubicBezTo>
                    <a:pt x="808" y="683"/>
                    <a:pt x="808" y="683"/>
                    <a:pt x="808" y="683"/>
                  </a:cubicBezTo>
                  <a:cubicBezTo>
                    <a:pt x="807" y="683"/>
                    <a:pt x="807" y="684"/>
                    <a:pt x="807" y="684"/>
                  </a:cubicBezTo>
                  <a:cubicBezTo>
                    <a:pt x="790" y="714"/>
                    <a:pt x="777" y="746"/>
                    <a:pt x="768" y="778"/>
                  </a:cubicBezTo>
                  <a:cubicBezTo>
                    <a:pt x="768" y="778"/>
                    <a:pt x="768" y="778"/>
                    <a:pt x="768" y="779"/>
                  </a:cubicBezTo>
                  <a:cubicBezTo>
                    <a:pt x="717" y="779"/>
                    <a:pt x="717" y="779"/>
                    <a:pt x="717" y="779"/>
                  </a:cubicBezTo>
                  <a:cubicBezTo>
                    <a:pt x="683" y="779"/>
                    <a:pt x="656" y="806"/>
                    <a:pt x="656" y="840"/>
                  </a:cubicBezTo>
                  <a:cubicBezTo>
                    <a:pt x="656" y="953"/>
                    <a:pt x="656" y="953"/>
                    <a:pt x="656" y="953"/>
                  </a:cubicBezTo>
                  <a:cubicBezTo>
                    <a:pt x="656" y="987"/>
                    <a:pt x="683" y="1015"/>
                    <a:pt x="717" y="1015"/>
                  </a:cubicBezTo>
                  <a:cubicBezTo>
                    <a:pt x="768" y="1015"/>
                    <a:pt x="768" y="1015"/>
                    <a:pt x="768" y="1015"/>
                  </a:cubicBezTo>
                  <a:cubicBezTo>
                    <a:pt x="768" y="1015"/>
                    <a:pt x="768" y="1015"/>
                    <a:pt x="768" y="1015"/>
                  </a:cubicBezTo>
                  <a:cubicBezTo>
                    <a:pt x="777" y="1047"/>
                    <a:pt x="790" y="1079"/>
                    <a:pt x="807" y="1109"/>
                  </a:cubicBezTo>
                  <a:cubicBezTo>
                    <a:pt x="807" y="1110"/>
                    <a:pt x="807" y="1110"/>
                    <a:pt x="808" y="1110"/>
                  </a:cubicBezTo>
                  <a:cubicBezTo>
                    <a:pt x="772" y="1146"/>
                    <a:pt x="772" y="1146"/>
                    <a:pt x="772" y="1146"/>
                  </a:cubicBezTo>
                  <a:cubicBezTo>
                    <a:pt x="760" y="1158"/>
                    <a:pt x="754" y="1173"/>
                    <a:pt x="754" y="1190"/>
                  </a:cubicBezTo>
                  <a:cubicBezTo>
                    <a:pt x="754" y="1206"/>
                    <a:pt x="760" y="1221"/>
                    <a:pt x="772" y="1233"/>
                  </a:cubicBezTo>
                  <a:cubicBezTo>
                    <a:pt x="852" y="1313"/>
                    <a:pt x="852" y="1313"/>
                    <a:pt x="852" y="1313"/>
                  </a:cubicBezTo>
                  <a:cubicBezTo>
                    <a:pt x="875" y="1336"/>
                    <a:pt x="915" y="1336"/>
                    <a:pt x="938" y="1313"/>
                  </a:cubicBezTo>
                  <a:cubicBezTo>
                    <a:pt x="974" y="1277"/>
                    <a:pt x="974" y="1277"/>
                    <a:pt x="974" y="1277"/>
                  </a:cubicBezTo>
                  <a:cubicBezTo>
                    <a:pt x="975" y="1277"/>
                    <a:pt x="975" y="1278"/>
                    <a:pt x="975" y="1278"/>
                  </a:cubicBezTo>
                  <a:cubicBezTo>
                    <a:pt x="1005" y="1294"/>
                    <a:pt x="1037" y="1307"/>
                    <a:pt x="1069" y="1316"/>
                  </a:cubicBezTo>
                  <a:cubicBezTo>
                    <a:pt x="1069" y="1316"/>
                    <a:pt x="1070" y="1317"/>
                    <a:pt x="1070" y="1317"/>
                  </a:cubicBezTo>
                  <a:cubicBezTo>
                    <a:pt x="1070" y="1368"/>
                    <a:pt x="1070" y="1368"/>
                    <a:pt x="1070" y="1368"/>
                  </a:cubicBezTo>
                  <a:cubicBezTo>
                    <a:pt x="1070" y="1401"/>
                    <a:pt x="1098" y="1429"/>
                    <a:pt x="1132" y="1429"/>
                  </a:cubicBezTo>
                  <a:cubicBezTo>
                    <a:pt x="1245" y="1429"/>
                    <a:pt x="1245" y="1429"/>
                    <a:pt x="1245" y="1429"/>
                  </a:cubicBezTo>
                  <a:cubicBezTo>
                    <a:pt x="1279" y="1429"/>
                    <a:pt x="1306" y="1401"/>
                    <a:pt x="1306" y="1368"/>
                  </a:cubicBezTo>
                  <a:cubicBezTo>
                    <a:pt x="1306" y="1317"/>
                    <a:pt x="1306" y="1317"/>
                    <a:pt x="1306" y="1317"/>
                  </a:cubicBezTo>
                  <a:cubicBezTo>
                    <a:pt x="1306" y="1317"/>
                    <a:pt x="1307" y="1317"/>
                    <a:pt x="1307" y="1316"/>
                  </a:cubicBezTo>
                  <a:cubicBezTo>
                    <a:pt x="1339" y="1308"/>
                    <a:pt x="1370" y="1295"/>
                    <a:pt x="1401" y="1278"/>
                  </a:cubicBezTo>
                  <a:cubicBezTo>
                    <a:pt x="1401" y="1278"/>
                    <a:pt x="1402" y="1277"/>
                    <a:pt x="1402" y="1277"/>
                  </a:cubicBezTo>
                  <a:cubicBezTo>
                    <a:pt x="1438" y="1313"/>
                    <a:pt x="1438" y="1313"/>
                    <a:pt x="1438" y="1313"/>
                  </a:cubicBezTo>
                  <a:cubicBezTo>
                    <a:pt x="1462" y="1337"/>
                    <a:pt x="1501" y="1337"/>
                    <a:pt x="1524" y="1313"/>
                  </a:cubicBezTo>
                  <a:cubicBezTo>
                    <a:pt x="1604" y="1233"/>
                    <a:pt x="1604" y="1233"/>
                    <a:pt x="1604" y="1233"/>
                  </a:cubicBezTo>
                  <a:cubicBezTo>
                    <a:pt x="1616" y="1221"/>
                    <a:pt x="1622" y="1206"/>
                    <a:pt x="1622" y="1190"/>
                  </a:cubicBezTo>
                  <a:cubicBezTo>
                    <a:pt x="1622" y="1173"/>
                    <a:pt x="1616" y="1158"/>
                    <a:pt x="1604" y="1146"/>
                  </a:cubicBezTo>
                  <a:cubicBezTo>
                    <a:pt x="1569" y="1111"/>
                    <a:pt x="1569" y="1111"/>
                    <a:pt x="1569" y="1111"/>
                  </a:cubicBezTo>
                  <a:cubicBezTo>
                    <a:pt x="1569" y="1110"/>
                    <a:pt x="1569" y="1110"/>
                    <a:pt x="1569" y="1109"/>
                  </a:cubicBezTo>
                  <a:cubicBezTo>
                    <a:pt x="1586" y="1079"/>
                    <a:pt x="1599" y="1048"/>
                    <a:pt x="1608" y="1016"/>
                  </a:cubicBezTo>
                  <a:cubicBezTo>
                    <a:pt x="1608" y="1015"/>
                    <a:pt x="1608" y="1015"/>
                    <a:pt x="1608" y="1015"/>
                  </a:cubicBezTo>
                  <a:cubicBezTo>
                    <a:pt x="1659" y="1015"/>
                    <a:pt x="1659" y="1015"/>
                    <a:pt x="1659" y="1015"/>
                  </a:cubicBezTo>
                  <a:cubicBezTo>
                    <a:pt x="1693" y="1015"/>
                    <a:pt x="1720" y="987"/>
                    <a:pt x="1720" y="953"/>
                  </a:cubicBezTo>
                  <a:cubicBezTo>
                    <a:pt x="1720" y="840"/>
                    <a:pt x="1720" y="840"/>
                    <a:pt x="1720" y="840"/>
                  </a:cubicBezTo>
                  <a:cubicBezTo>
                    <a:pt x="1720" y="806"/>
                    <a:pt x="1693" y="779"/>
                    <a:pt x="1659" y="779"/>
                  </a:cubicBezTo>
                  <a:close/>
                  <a:moveTo>
                    <a:pt x="1676" y="953"/>
                  </a:moveTo>
                  <a:cubicBezTo>
                    <a:pt x="1676" y="962"/>
                    <a:pt x="1668" y="970"/>
                    <a:pt x="1659" y="970"/>
                  </a:cubicBezTo>
                  <a:cubicBezTo>
                    <a:pt x="1591" y="970"/>
                    <a:pt x="1591" y="970"/>
                    <a:pt x="1591" y="970"/>
                  </a:cubicBezTo>
                  <a:cubicBezTo>
                    <a:pt x="1572" y="974"/>
                    <a:pt x="1572" y="974"/>
                    <a:pt x="1572" y="974"/>
                  </a:cubicBezTo>
                  <a:cubicBezTo>
                    <a:pt x="1568" y="991"/>
                    <a:pt x="1568" y="991"/>
                    <a:pt x="1568" y="991"/>
                  </a:cubicBezTo>
                  <a:cubicBezTo>
                    <a:pt x="1567" y="995"/>
                    <a:pt x="1566" y="999"/>
                    <a:pt x="1565" y="1004"/>
                  </a:cubicBezTo>
                  <a:cubicBezTo>
                    <a:pt x="1557" y="1033"/>
                    <a:pt x="1545" y="1061"/>
                    <a:pt x="1530" y="1088"/>
                  </a:cubicBezTo>
                  <a:cubicBezTo>
                    <a:pt x="1528" y="1091"/>
                    <a:pt x="1526" y="1095"/>
                    <a:pt x="1522" y="1102"/>
                  </a:cubicBezTo>
                  <a:cubicBezTo>
                    <a:pt x="1512" y="1117"/>
                    <a:pt x="1512" y="1117"/>
                    <a:pt x="1512" y="1117"/>
                  </a:cubicBezTo>
                  <a:cubicBezTo>
                    <a:pt x="1573" y="1178"/>
                    <a:pt x="1573" y="1178"/>
                    <a:pt x="1573" y="1178"/>
                  </a:cubicBezTo>
                  <a:cubicBezTo>
                    <a:pt x="1576" y="1181"/>
                    <a:pt x="1578" y="1185"/>
                    <a:pt x="1578" y="1190"/>
                  </a:cubicBezTo>
                  <a:cubicBezTo>
                    <a:pt x="1578" y="1194"/>
                    <a:pt x="1576" y="1198"/>
                    <a:pt x="1573" y="1201"/>
                  </a:cubicBezTo>
                  <a:cubicBezTo>
                    <a:pt x="1493" y="1281"/>
                    <a:pt x="1493" y="1281"/>
                    <a:pt x="1493" y="1281"/>
                  </a:cubicBezTo>
                  <a:cubicBezTo>
                    <a:pt x="1486" y="1288"/>
                    <a:pt x="1476" y="1288"/>
                    <a:pt x="1469" y="1281"/>
                  </a:cubicBezTo>
                  <a:cubicBezTo>
                    <a:pt x="1421" y="1233"/>
                    <a:pt x="1421" y="1233"/>
                    <a:pt x="1421" y="1233"/>
                  </a:cubicBezTo>
                  <a:cubicBezTo>
                    <a:pt x="1405" y="1223"/>
                    <a:pt x="1405" y="1223"/>
                    <a:pt x="1405" y="1223"/>
                  </a:cubicBezTo>
                  <a:cubicBezTo>
                    <a:pt x="1390" y="1232"/>
                    <a:pt x="1390" y="1232"/>
                    <a:pt x="1390" y="1232"/>
                  </a:cubicBezTo>
                  <a:cubicBezTo>
                    <a:pt x="1386" y="1235"/>
                    <a:pt x="1383" y="1237"/>
                    <a:pt x="1379" y="1239"/>
                  </a:cubicBezTo>
                  <a:cubicBezTo>
                    <a:pt x="1352" y="1254"/>
                    <a:pt x="1324" y="1266"/>
                    <a:pt x="1295" y="1274"/>
                  </a:cubicBezTo>
                  <a:cubicBezTo>
                    <a:pt x="1291" y="1275"/>
                    <a:pt x="1287" y="1276"/>
                    <a:pt x="1279" y="1278"/>
                  </a:cubicBezTo>
                  <a:cubicBezTo>
                    <a:pt x="1262" y="1282"/>
                    <a:pt x="1262" y="1282"/>
                    <a:pt x="1262" y="1282"/>
                  </a:cubicBezTo>
                  <a:cubicBezTo>
                    <a:pt x="1262" y="1368"/>
                    <a:pt x="1262" y="1368"/>
                    <a:pt x="1262" y="1368"/>
                  </a:cubicBezTo>
                  <a:cubicBezTo>
                    <a:pt x="1262" y="1377"/>
                    <a:pt x="1254" y="1384"/>
                    <a:pt x="1245" y="1384"/>
                  </a:cubicBezTo>
                  <a:cubicBezTo>
                    <a:pt x="1132" y="1384"/>
                    <a:pt x="1132" y="1384"/>
                    <a:pt x="1132" y="1384"/>
                  </a:cubicBezTo>
                  <a:cubicBezTo>
                    <a:pt x="1122" y="1384"/>
                    <a:pt x="1115" y="1377"/>
                    <a:pt x="1115" y="1368"/>
                  </a:cubicBezTo>
                  <a:cubicBezTo>
                    <a:pt x="1115" y="1299"/>
                    <a:pt x="1115" y="1299"/>
                    <a:pt x="1115" y="1299"/>
                  </a:cubicBezTo>
                  <a:cubicBezTo>
                    <a:pt x="1111" y="1281"/>
                    <a:pt x="1111" y="1281"/>
                    <a:pt x="1111" y="1281"/>
                  </a:cubicBezTo>
                  <a:cubicBezTo>
                    <a:pt x="1094" y="1277"/>
                    <a:pt x="1094" y="1277"/>
                    <a:pt x="1094" y="1277"/>
                  </a:cubicBezTo>
                  <a:cubicBezTo>
                    <a:pt x="1090" y="1276"/>
                    <a:pt x="1086" y="1275"/>
                    <a:pt x="1081" y="1274"/>
                  </a:cubicBezTo>
                  <a:cubicBezTo>
                    <a:pt x="1052" y="1265"/>
                    <a:pt x="1024" y="1254"/>
                    <a:pt x="997" y="1239"/>
                  </a:cubicBezTo>
                  <a:cubicBezTo>
                    <a:pt x="993" y="1237"/>
                    <a:pt x="990" y="1235"/>
                    <a:pt x="983" y="1230"/>
                  </a:cubicBezTo>
                  <a:cubicBezTo>
                    <a:pt x="968" y="1221"/>
                    <a:pt x="968" y="1221"/>
                    <a:pt x="968" y="1221"/>
                  </a:cubicBezTo>
                  <a:cubicBezTo>
                    <a:pt x="907" y="1281"/>
                    <a:pt x="907" y="1281"/>
                    <a:pt x="907" y="1281"/>
                  </a:cubicBezTo>
                  <a:cubicBezTo>
                    <a:pt x="901" y="1288"/>
                    <a:pt x="890" y="1288"/>
                    <a:pt x="883" y="1281"/>
                  </a:cubicBezTo>
                  <a:cubicBezTo>
                    <a:pt x="803" y="1201"/>
                    <a:pt x="803" y="1201"/>
                    <a:pt x="803" y="1201"/>
                  </a:cubicBezTo>
                  <a:cubicBezTo>
                    <a:pt x="800" y="1198"/>
                    <a:pt x="798" y="1194"/>
                    <a:pt x="798" y="1190"/>
                  </a:cubicBezTo>
                  <a:cubicBezTo>
                    <a:pt x="798" y="1185"/>
                    <a:pt x="800" y="1181"/>
                    <a:pt x="803" y="1178"/>
                  </a:cubicBezTo>
                  <a:cubicBezTo>
                    <a:pt x="851" y="1130"/>
                    <a:pt x="851" y="1130"/>
                    <a:pt x="851" y="1130"/>
                  </a:cubicBezTo>
                  <a:cubicBezTo>
                    <a:pt x="862" y="1113"/>
                    <a:pt x="862" y="1113"/>
                    <a:pt x="862" y="1113"/>
                  </a:cubicBezTo>
                  <a:cubicBezTo>
                    <a:pt x="852" y="1098"/>
                    <a:pt x="852" y="1098"/>
                    <a:pt x="852" y="1098"/>
                  </a:cubicBezTo>
                  <a:cubicBezTo>
                    <a:pt x="850" y="1095"/>
                    <a:pt x="848" y="1091"/>
                    <a:pt x="846" y="1088"/>
                  </a:cubicBezTo>
                  <a:cubicBezTo>
                    <a:pt x="831" y="1060"/>
                    <a:pt x="819" y="1032"/>
                    <a:pt x="811" y="1003"/>
                  </a:cubicBezTo>
                  <a:cubicBezTo>
                    <a:pt x="810" y="999"/>
                    <a:pt x="809" y="995"/>
                    <a:pt x="807" y="987"/>
                  </a:cubicBezTo>
                  <a:cubicBezTo>
                    <a:pt x="803" y="970"/>
                    <a:pt x="803" y="970"/>
                    <a:pt x="803" y="970"/>
                  </a:cubicBezTo>
                  <a:cubicBezTo>
                    <a:pt x="717" y="970"/>
                    <a:pt x="717" y="970"/>
                    <a:pt x="717" y="970"/>
                  </a:cubicBezTo>
                  <a:cubicBezTo>
                    <a:pt x="708" y="970"/>
                    <a:pt x="700" y="963"/>
                    <a:pt x="700" y="953"/>
                  </a:cubicBezTo>
                  <a:cubicBezTo>
                    <a:pt x="700" y="840"/>
                    <a:pt x="700" y="840"/>
                    <a:pt x="700" y="840"/>
                  </a:cubicBezTo>
                  <a:cubicBezTo>
                    <a:pt x="700" y="831"/>
                    <a:pt x="708" y="823"/>
                    <a:pt x="717" y="823"/>
                  </a:cubicBezTo>
                  <a:cubicBezTo>
                    <a:pt x="786" y="823"/>
                    <a:pt x="786" y="823"/>
                    <a:pt x="786" y="823"/>
                  </a:cubicBezTo>
                  <a:cubicBezTo>
                    <a:pt x="804" y="820"/>
                    <a:pt x="804" y="820"/>
                    <a:pt x="804" y="820"/>
                  </a:cubicBezTo>
                  <a:cubicBezTo>
                    <a:pt x="808" y="803"/>
                    <a:pt x="808" y="803"/>
                    <a:pt x="808" y="803"/>
                  </a:cubicBezTo>
                  <a:cubicBezTo>
                    <a:pt x="809" y="798"/>
                    <a:pt x="810" y="794"/>
                    <a:pt x="811" y="790"/>
                  </a:cubicBezTo>
                  <a:cubicBezTo>
                    <a:pt x="819" y="761"/>
                    <a:pt x="831" y="733"/>
                    <a:pt x="846" y="706"/>
                  </a:cubicBezTo>
                  <a:cubicBezTo>
                    <a:pt x="848" y="702"/>
                    <a:pt x="850" y="698"/>
                    <a:pt x="855" y="691"/>
                  </a:cubicBezTo>
                  <a:cubicBezTo>
                    <a:pt x="864" y="676"/>
                    <a:pt x="864" y="676"/>
                    <a:pt x="864" y="676"/>
                  </a:cubicBezTo>
                  <a:cubicBezTo>
                    <a:pt x="803" y="615"/>
                    <a:pt x="803" y="615"/>
                    <a:pt x="803" y="615"/>
                  </a:cubicBezTo>
                  <a:cubicBezTo>
                    <a:pt x="800" y="612"/>
                    <a:pt x="798" y="608"/>
                    <a:pt x="798" y="604"/>
                  </a:cubicBezTo>
                  <a:cubicBezTo>
                    <a:pt x="798" y="599"/>
                    <a:pt x="800" y="595"/>
                    <a:pt x="803" y="592"/>
                  </a:cubicBezTo>
                  <a:cubicBezTo>
                    <a:pt x="883" y="512"/>
                    <a:pt x="883" y="512"/>
                    <a:pt x="883" y="512"/>
                  </a:cubicBezTo>
                  <a:cubicBezTo>
                    <a:pt x="890" y="506"/>
                    <a:pt x="901" y="506"/>
                    <a:pt x="907" y="512"/>
                  </a:cubicBezTo>
                  <a:cubicBezTo>
                    <a:pt x="955" y="560"/>
                    <a:pt x="955" y="560"/>
                    <a:pt x="955" y="560"/>
                  </a:cubicBezTo>
                  <a:cubicBezTo>
                    <a:pt x="971" y="570"/>
                    <a:pt x="971" y="570"/>
                    <a:pt x="971" y="570"/>
                  </a:cubicBezTo>
                  <a:cubicBezTo>
                    <a:pt x="986" y="561"/>
                    <a:pt x="986" y="561"/>
                    <a:pt x="986" y="561"/>
                  </a:cubicBezTo>
                  <a:cubicBezTo>
                    <a:pt x="990" y="559"/>
                    <a:pt x="993" y="556"/>
                    <a:pt x="997" y="554"/>
                  </a:cubicBezTo>
                  <a:cubicBezTo>
                    <a:pt x="1024" y="539"/>
                    <a:pt x="1052" y="528"/>
                    <a:pt x="1081" y="520"/>
                  </a:cubicBezTo>
                  <a:cubicBezTo>
                    <a:pt x="1086" y="519"/>
                    <a:pt x="1090" y="518"/>
                    <a:pt x="1098" y="516"/>
                  </a:cubicBezTo>
                  <a:cubicBezTo>
                    <a:pt x="1115" y="512"/>
                    <a:pt x="1115" y="512"/>
                    <a:pt x="1115" y="512"/>
                  </a:cubicBezTo>
                  <a:cubicBezTo>
                    <a:pt x="1115" y="426"/>
                    <a:pt x="1115" y="426"/>
                    <a:pt x="1115" y="426"/>
                  </a:cubicBezTo>
                  <a:cubicBezTo>
                    <a:pt x="1115" y="416"/>
                    <a:pt x="1122" y="409"/>
                    <a:pt x="1132" y="409"/>
                  </a:cubicBezTo>
                  <a:cubicBezTo>
                    <a:pt x="1245" y="409"/>
                    <a:pt x="1245" y="409"/>
                    <a:pt x="1245" y="409"/>
                  </a:cubicBezTo>
                  <a:cubicBezTo>
                    <a:pt x="1254" y="409"/>
                    <a:pt x="1262" y="417"/>
                    <a:pt x="1262" y="426"/>
                  </a:cubicBezTo>
                  <a:cubicBezTo>
                    <a:pt x="1262" y="494"/>
                    <a:pt x="1262" y="494"/>
                    <a:pt x="1262" y="494"/>
                  </a:cubicBezTo>
                  <a:cubicBezTo>
                    <a:pt x="1265" y="512"/>
                    <a:pt x="1265" y="512"/>
                    <a:pt x="1265" y="512"/>
                  </a:cubicBezTo>
                  <a:cubicBezTo>
                    <a:pt x="1282" y="517"/>
                    <a:pt x="1282" y="517"/>
                    <a:pt x="1282" y="517"/>
                  </a:cubicBezTo>
                  <a:cubicBezTo>
                    <a:pt x="1287" y="518"/>
                    <a:pt x="1291" y="519"/>
                    <a:pt x="1295" y="520"/>
                  </a:cubicBezTo>
                  <a:cubicBezTo>
                    <a:pt x="1324" y="528"/>
                    <a:pt x="1352" y="539"/>
                    <a:pt x="1379" y="554"/>
                  </a:cubicBezTo>
                  <a:cubicBezTo>
                    <a:pt x="1383" y="556"/>
                    <a:pt x="1386" y="559"/>
                    <a:pt x="1394" y="563"/>
                  </a:cubicBezTo>
                  <a:cubicBezTo>
                    <a:pt x="1409" y="572"/>
                    <a:pt x="1409" y="572"/>
                    <a:pt x="1409" y="572"/>
                  </a:cubicBezTo>
                  <a:cubicBezTo>
                    <a:pt x="1469" y="512"/>
                    <a:pt x="1469" y="512"/>
                    <a:pt x="1469" y="512"/>
                  </a:cubicBezTo>
                  <a:cubicBezTo>
                    <a:pt x="1476" y="505"/>
                    <a:pt x="1486" y="505"/>
                    <a:pt x="1493" y="512"/>
                  </a:cubicBezTo>
                  <a:cubicBezTo>
                    <a:pt x="1573" y="592"/>
                    <a:pt x="1573" y="592"/>
                    <a:pt x="1573" y="592"/>
                  </a:cubicBezTo>
                  <a:cubicBezTo>
                    <a:pt x="1576" y="595"/>
                    <a:pt x="1578" y="599"/>
                    <a:pt x="1578" y="604"/>
                  </a:cubicBezTo>
                  <a:cubicBezTo>
                    <a:pt x="1578" y="608"/>
                    <a:pt x="1576" y="612"/>
                    <a:pt x="1573" y="616"/>
                  </a:cubicBezTo>
                  <a:cubicBezTo>
                    <a:pt x="1525" y="664"/>
                    <a:pt x="1525" y="664"/>
                    <a:pt x="1525" y="664"/>
                  </a:cubicBezTo>
                  <a:cubicBezTo>
                    <a:pt x="1515" y="680"/>
                    <a:pt x="1515" y="680"/>
                    <a:pt x="1515" y="680"/>
                  </a:cubicBezTo>
                  <a:cubicBezTo>
                    <a:pt x="1524" y="695"/>
                    <a:pt x="1524" y="695"/>
                    <a:pt x="1524" y="695"/>
                  </a:cubicBezTo>
                  <a:cubicBezTo>
                    <a:pt x="1526" y="698"/>
                    <a:pt x="1528" y="702"/>
                    <a:pt x="1530" y="705"/>
                  </a:cubicBezTo>
                  <a:cubicBezTo>
                    <a:pt x="1545" y="732"/>
                    <a:pt x="1557" y="761"/>
                    <a:pt x="1565" y="790"/>
                  </a:cubicBezTo>
                  <a:cubicBezTo>
                    <a:pt x="1566" y="794"/>
                    <a:pt x="1567" y="798"/>
                    <a:pt x="1569" y="806"/>
                  </a:cubicBezTo>
                  <a:cubicBezTo>
                    <a:pt x="1573" y="823"/>
                    <a:pt x="1573" y="823"/>
                    <a:pt x="1573" y="823"/>
                  </a:cubicBezTo>
                  <a:cubicBezTo>
                    <a:pt x="1659" y="823"/>
                    <a:pt x="1659" y="823"/>
                    <a:pt x="1659" y="823"/>
                  </a:cubicBezTo>
                  <a:cubicBezTo>
                    <a:pt x="1668" y="823"/>
                    <a:pt x="1676" y="831"/>
                    <a:pt x="1676" y="840"/>
                  </a:cubicBezTo>
                  <a:lnTo>
                    <a:pt x="1676" y="95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BE3B8E2-7CEA-C82E-5AC2-640379B9BAA9}"/>
              </a:ext>
            </a:extLst>
          </p:cNvPr>
          <p:cNvSpPr txBox="1"/>
          <p:nvPr/>
        </p:nvSpPr>
        <p:spPr>
          <a:xfrm>
            <a:off x="1514321" y="1657625"/>
            <a:ext cx="2077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  <a:buNone/>
            </a:pPr>
            <a:r>
              <a:rPr lang="en-ZA" sz="1400" b="1" kern="100" dirty="0">
                <a:effectLst/>
                <a:latin typeface="Lato" panose="020F0502020204030203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Step 1</a:t>
            </a:r>
            <a:endParaRPr lang="en-ZA" sz="1400" b="1" dirty="0">
              <a:latin typeface="Lato" panose="020F050202020403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9C70B63-E654-B6F5-DD5B-75B315EC8454}"/>
              </a:ext>
            </a:extLst>
          </p:cNvPr>
          <p:cNvSpPr txBox="1"/>
          <p:nvPr/>
        </p:nvSpPr>
        <p:spPr>
          <a:xfrm>
            <a:off x="1525079" y="2919944"/>
            <a:ext cx="20770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  <a:buNone/>
            </a:pPr>
            <a:r>
              <a:rPr lang="en-ZA" sz="1400" b="1" kern="100" dirty="0">
                <a:effectLst/>
                <a:latin typeface="Lato" panose="020F0502020204030203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Step 2</a:t>
            </a:r>
            <a:endParaRPr lang="en-ZA" sz="1400" b="1" dirty="0">
              <a:latin typeface="Lato" panose="020F050202020403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D59344E-81FE-7E9B-4E8F-35855284392E}"/>
              </a:ext>
            </a:extLst>
          </p:cNvPr>
          <p:cNvSpPr txBox="1"/>
          <p:nvPr/>
        </p:nvSpPr>
        <p:spPr>
          <a:xfrm>
            <a:off x="1523986" y="4200850"/>
            <a:ext cx="20781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  <a:buNone/>
            </a:pPr>
            <a:r>
              <a:rPr lang="en-ZA" sz="1400" b="1" kern="100" dirty="0">
                <a:effectLst/>
                <a:latin typeface="Lato" panose="020F0502020204030203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Step 3</a:t>
            </a:r>
            <a:endParaRPr lang="en-ZA" sz="1400" b="1" dirty="0">
              <a:latin typeface="Lato" panose="020F050202020403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8FDDC02-A42E-BF55-E42C-5B6717EEC38A}"/>
              </a:ext>
            </a:extLst>
          </p:cNvPr>
          <p:cNvSpPr txBox="1"/>
          <p:nvPr/>
        </p:nvSpPr>
        <p:spPr>
          <a:xfrm>
            <a:off x="1524383" y="5498555"/>
            <a:ext cx="20781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  <a:buNone/>
            </a:pPr>
            <a:r>
              <a:rPr lang="en-ZA" sz="1400" b="1" kern="100" dirty="0">
                <a:effectLst/>
                <a:latin typeface="Lato" panose="020F0502020204030203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Step 4</a:t>
            </a:r>
            <a:endParaRPr lang="en-ZA" sz="1400" b="1" dirty="0">
              <a:latin typeface="Lato" panose="020F050202020403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BEFCAB-EC62-ED8C-6CAF-B386E3096610}"/>
              </a:ext>
            </a:extLst>
          </p:cNvPr>
          <p:cNvSpPr txBox="1"/>
          <p:nvPr/>
        </p:nvSpPr>
        <p:spPr>
          <a:xfrm>
            <a:off x="692986" y="225434"/>
            <a:ext cx="100851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800">
                <a:solidFill>
                  <a:schemeClr val="tx2"/>
                </a:solidFill>
                <a:latin typeface="+mj-lt"/>
              </a:rPr>
              <a:t>THE BOILER ROOM</a:t>
            </a:r>
            <a:endParaRPr lang="en-GB" sz="280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3" name="Picture 2" descr="A red object with holes&#10;&#10;AI-generated content may be incorrect.">
            <a:extLst>
              <a:ext uri="{FF2B5EF4-FFF2-40B4-BE49-F238E27FC236}">
                <a16:creationId xmlns:a16="http://schemas.microsoft.com/office/drawing/2014/main" id="{D8BE0981-1C9C-C202-0363-529FE89041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98" t="27699" r="38353" b="28714"/>
          <a:stretch/>
        </p:blipFill>
        <p:spPr>
          <a:xfrm>
            <a:off x="170153" y="192864"/>
            <a:ext cx="536092" cy="5557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1832C0C-9722-C4BC-62D5-01CE46DF865A}"/>
              </a:ext>
            </a:extLst>
          </p:cNvPr>
          <p:cNvSpPr txBox="1"/>
          <p:nvPr/>
        </p:nvSpPr>
        <p:spPr>
          <a:xfrm>
            <a:off x="692986" y="609705"/>
            <a:ext cx="7588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/>
              <a:t>Educational Content Development Process</a:t>
            </a:r>
            <a:endParaRPr lang="en-GB"/>
          </a:p>
        </p:txBody>
      </p:sp>
      <p:pic>
        <p:nvPicPr>
          <p:cNvPr id="11" name="Development Process Video Comp">
            <a:hlinkClick r:id="" action="ppaction://media"/>
            <a:extLst>
              <a:ext uri="{FF2B5EF4-FFF2-40B4-BE49-F238E27FC236}">
                <a16:creationId xmlns:a16="http://schemas.microsoft.com/office/drawing/2014/main" id="{2C826BC2-671C-2451-E6BD-2F2676C040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>
                  <p14:trim st="2000" end="7698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665296" y="1425374"/>
            <a:ext cx="8428965" cy="474129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4512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30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MESH" val="Z3F7mvIH"/>
  <p:tag name="ARTICULATE_DESIGN_ID_1_MESH" val="1o9QMFge"/>
  <p:tag name="ARTICULATE_DESIGN_ID_2_MESH" val="OukSLYTY"/>
  <p:tag name="ARTICULATE_DESIGN_ID_3_MESH" val="4hRg8B3u"/>
  <p:tag name="ARTICULATE_DESIGN_ID_4_MESH" val="a9WZcoRM"/>
  <p:tag name="ARTICULATE_DESIGN_ID_DATACENTRIX" val="LlTucRFM"/>
  <p:tag name="ARTICULATE_DESIGN_ID_BOILER ROOM" val="AW8cq7ao"/>
  <p:tag name="ARTICULATE_SLIDE_THUMBNAIL_REFRESH" val="1"/>
  <p:tag name="TAG_BACKING_FORM_KEY" val="1906848-d:\tbr presentations\tbr marketing presentation rcl foods.pptx"/>
  <p:tag name="ARTICULATE_PRESENTER_VERSION" val="8"/>
  <p:tag name="ARTICULATE_DESIGN_ID_TBR RED &amp; WHITE" val="j2m1a1W6"/>
  <p:tag name="ARTICULATE_SLIDE_COUNT" val="1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TBR Red &amp; White">
  <a:themeElements>
    <a:clrScheme name="BoilerRoom">
      <a:dk1>
        <a:srgbClr val="30302F"/>
      </a:dk1>
      <a:lt1>
        <a:sysClr val="window" lastClr="FFFFFF"/>
      </a:lt1>
      <a:dk2>
        <a:srgbClr val="EC2127"/>
      </a:dk2>
      <a:lt2>
        <a:srgbClr val="9BA5AD"/>
      </a:lt2>
      <a:accent1>
        <a:srgbClr val="25408F"/>
      </a:accent1>
      <a:accent2>
        <a:srgbClr val="CA7729"/>
      </a:accent2>
      <a:accent3>
        <a:srgbClr val="675C7A"/>
      </a:accent3>
      <a:accent4>
        <a:srgbClr val="A11D21"/>
      </a:accent4>
      <a:accent5>
        <a:srgbClr val="F2AE2F"/>
      </a:accent5>
      <a:accent6>
        <a:srgbClr val="67BD45"/>
      </a:accent6>
      <a:hlink>
        <a:srgbClr val="2CB4C1"/>
      </a:hlink>
      <a:folHlink>
        <a:srgbClr val="800080"/>
      </a:folHlink>
    </a:clrScheme>
    <a:fontScheme name="TBR Lato">
      <a:majorFont>
        <a:latin typeface="Lato Light"/>
        <a:ea typeface=""/>
        <a:cs typeface=""/>
      </a:majorFont>
      <a:minorFont>
        <a:latin typeface="Lato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C41F737915DE40BF30D653860D8349" ma:contentTypeVersion="21" ma:contentTypeDescription="Create a new document." ma:contentTypeScope="" ma:versionID="c508d770dec38999dbb2c029611c288b">
  <xsd:schema xmlns:xsd="http://www.w3.org/2001/XMLSchema" xmlns:xs="http://www.w3.org/2001/XMLSchema" xmlns:p="http://schemas.microsoft.com/office/2006/metadata/properties" xmlns:ns2="c1fc63cf-168f-44a8-92ce-a154b9a9889c" xmlns:ns3="2075c163-1314-4a2e-9f5d-e4d65b211b28" targetNamespace="http://schemas.microsoft.com/office/2006/metadata/properties" ma:root="true" ma:fieldsID="977f8e64a9ed91d956c102626766c616" ns2:_="" ns3:_="">
    <xsd:import namespace="c1fc63cf-168f-44a8-92ce-a154b9a9889c"/>
    <xsd:import namespace="2075c163-1314-4a2e-9f5d-e4d65b211b2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Progress" minOccurs="0"/>
                <xsd:element ref="ns2:MediaServiceSearchProperties" minOccurs="0"/>
                <xsd:element ref="ns2:images" minOccurs="0"/>
                <xsd:element ref="ns2:Comment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fc63cf-168f-44a8-92ce-a154b9a988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06811fbc-a063-4e44-98d2-cce6ceb7f93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  <xsd:element name="Progress" ma:index="22" nillable="true" ma:displayName="Progress" ma:format="Dropdown" ma:internalName="Progress">
      <xsd:simpleType>
        <xsd:restriction base="dms:Choice">
          <xsd:enumeration value="Internal QA"/>
          <xsd:enumeration value="Client Review"/>
          <xsd:enumeration value="Signed Off"/>
        </xsd:restriction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images" ma:index="24" nillable="true" ma:displayName="images" ma:format="Dropdown" ma:internalName="images">
      <xsd:simpleType>
        <xsd:restriction base="dms:Text">
          <xsd:maxLength value="255"/>
        </xsd:restriction>
      </xsd:simpleType>
    </xsd:element>
    <xsd:element name="Comments" ma:index="25" nillable="true" ma:displayName="Comments" ma:format="Dropdown" ma:internalName="Comments">
      <xsd:simpleType>
        <xsd:restriction base="dms:Text">
          <xsd:maxLength value="255"/>
        </xsd:restriction>
      </xsd:simpleType>
    </xsd:element>
    <xsd:element name="MediaServiceBillingMetadata" ma:index="26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75c163-1314-4a2e-9f5d-e4d65b211b28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8ef6ab16-fe59-40ec-932f-9cc58d0fdef0}" ma:internalName="TaxCatchAll" ma:showField="CatchAllData" ma:web="2075c163-1314-4a2e-9f5d-e4d65b211b2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075c163-1314-4a2e-9f5d-e4d65b211b28" xsi:nil="true"/>
    <lcf76f155ced4ddcb4097134ff3c332f xmlns="c1fc63cf-168f-44a8-92ce-a154b9a9889c">
      <Terms xmlns="http://schemas.microsoft.com/office/infopath/2007/PartnerControls"/>
    </lcf76f155ced4ddcb4097134ff3c332f>
    <images xmlns="c1fc63cf-168f-44a8-92ce-a154b9a9889c" xsi:nil="true"/>
    <Progress xmlns="c1fc63cf-168f-44a8-92ce-a154b9a9889c" xsi:nil="true"/>
    <Comments xmlns="c1fc63cf-168f-44a8-92ce-a154b9a9889c" xsi:nil="true"/>
  </documentManagement>
</p:properties>
</file>

<file path=customXml/itemProps1.xml><?xml version="1.0" encoding="utf-8"?>
<ds:datastoreItem xmlns:ds="http://schemas.openxmlformats.org/officeDocument/2006/customXml" ds:itemID="{5AEFAB8D-7C61-406A-B160-7841D6D568A9}">
  <ds:schemaRefs>
    <ds:schemaRef ds:uri="2075c163-1314-4a2e-9f5d-e4d65b211b28"/>
    <ds:schemaRef ds:uri="c1fc63cf-168f-44a8-92ce-a154b9a9889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F443391-F6CD-4338-8C60-A3DE5C72FE6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9106F86-17AB-4BDA-81B7-583ED223149A}">
  <ds:schemaRefs>
    <ds:schemaRef ds:uri="c1fc63cf-168f-44a8-92ce-a154b9a9889c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purl.org/dc/terms/"/>
    <ds:schemaRef ds:uri="http://purl.org/dc/dcmitype/"/>
    <ds:schemaRef ds:uri="http://purl.org/dc/elements/1.1/"/>
    <ds:schemaRef ds:uri="http://schemas.openxmlformats.org/package/2006/metadata/core-properties"/>
    <ds:schemaRef ds:uri="2075c163-1314-4a2e-9f5d-e4d65b211b28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26558ce4-448f-410a-a4e1-f4917b8f9e11}" enabled="0" method="" siteId="{26558ce4-448f-410a-a4e1-f4917b8f9e11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76</TotalTime>
  <Words>317</Words>
  <Application>Microsoft Office PowerPoint</Application>
  <PresentationFormat>Widescreen</PresentationFormat>
  <Paragraphs>29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Arial</vt:lpstr>
      <vt:lpstr>Lato</vt:lpstr>
      <vt:lpstr>Lato Light</vt:lpstr>
      <vt:lpstr>Lato Medium</vt:lpstr>
      <vt:lpstr>TBR Red &amp; White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Ian Witz</dc:creator>
  <cp:lastModifiedBy>Stephan Esterhuizen</cp:lastModifiedBy>
  <cp:revision>26</cp:revision>
  <dcterms:created xsi:type="dcterms:W3CDTF">2024-10-28T11:29:22Z</dcterms:created>
  <dcterms:modified xsi:type="dcterms:W3CDTF">2025-05-13T08:02:11Z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Path">
    <vt:lpwstr>Presentation1</vt:lpwstr>
  </property>
  <property fmtid="{D5CDD505-2E9C-101B-9397-08002B2CF9AE}" pid="3" name="MediaServiceImageTags">
    <vt:lpwstr/>
  </property>
  <property fmtid="{D5CDD505-2E9C-101B-9397-08002B2CF9AE}" pid="4" name="ContentTypeId">
    <vt:lpwstr>0x01010053C41F737915DE40BF30D653860D8349</vt:lpwstr>
  </property>
  <property fmtid="{D5CDD505-2E9C-101B-9397-08002B2CF9AE}" pid="5" name="ArticulateUseProject">
    <vt:lpwstr>1</vt:lpwstr>
  </property>
  <property fmtid="{D5CDD505-2E9C-101B-9397-08002B2CF9AE}" pid="6" name="ArticulateProjectVersion">
    <vt:lpwstr>8</vt:lpwstr>
  </property>
  <property fmtid="{D5CDD505-2E9C-101B-9397-08002B2CF9AE}" pid="7" name="ArticulateGUID">
    <vt:lpwstr>2DCD8E04-BF7A-4027-AE7B-C8A0D27FD399</vt:lpwstr>
  </property>
  <property fmtid="{D5CDD505-2E9C-101B-9397-08002B2CF9AE}" pid="8" name="ArticulateProjectFull">
    <vt:lpwstr>C:\Users\2022PC-2\Desktop\TBR_Marketing_Presentation_Office\12.ppta</vt:lpwstr>
  </property>
</Properties>
</file>